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343" r:id="rId6"/>
    <p:sldId id="352" r:id="rId7"/>
    <p:sldId id="353" r:id="rId8"/>
    <p:sldId id="355" r:id="rId9"/>
    <p:sldId id="357" r:id="rId10"/>
    <p:sldId id="358" r:id="rId11"/>
    <p:sldId id="359" r:id="rId12"/>
    <p:sldId id="348" r:id="rId13"/>
    <p:sldId id="351" r:id="rId14"/>
    <p:sldId id="363" r:id="rId15"/>
    <p:sldId id="34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1910"/>
    <a:srgbClr val="FFC60A"/>
    <a:srgbClr val="002060"/>
    <a:srgbClr val="223366"/>
    <a:srgbClr val="0000FF"/>
    <a:srgbClr val="0000A8"/>
    <a:srgbClr val="FFD5D5"/>
    <a:srgbClr val="DD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267AD-C79B-4D34-AA3A-CF9E9B18B36A}" v="92" dt="2025-03-14T15:31:37.2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16" y="72"/>
      </p:cViewPr>
      <p:guideLst>
        <p:guide orient="horz" pos="54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yuktha Rama" userId="b200f8d1385a8bc1" providerId="LiveId" clId="{EC07E1C7-E627-413B-B8A6-8A3FC58AEC9A}"/>
    <pc:docChg chg="undo redo custSel addSld delSld modSld">
      <pc:chgData name="Samyuktha Rama" userId="b200f8d1385a8bc1" providerId="LiveId" clId="{EC07E1C7-E627-413B-B8A6-8A3FC58AEC9A}" dt="2025-02-28T22:31:27.824" v="980" actId="1076"/>
      <pc:docMkLst>
        <pc:docMk/>
      </pc:docMkLst>
      <pc:sldChg chg="modSp mod">
        <pc:chgData name="Samyuktha Rama" userId="b200f8d1385a8bc1" providerId="LiveId" clId="{EC07E1C7-E627-413B-B8A6-8A3FC58AEC9A}" dt="2025-02-28T22:30:06.178" v="942" actId="20577"/>
        <pc:sldMkLst>
          <pc:docMk/>
          <pc:sldMk cId="0" sldId="257"/>
        </pc:sldMkLst>
      </pc:sldChg>
      <pc:sldChg chg="addSp delSp modSp mod">
        <pc:chgData name="Samyuktha Rama" userId="b200f8d1385a8bc1" providerId="LiveId" clId="{EC07E1C7-E627-413B-B8A6-8A3FC58AEC9A}" dt="2025-02-28T21:31:51.157" v="173" actId="1076"/>
        <pc:sldMkLst>
          <pc:docMk/>
          <pc:sldMk cId="0" sldId="292"/>
        </pc:sldMkLst>
        <pc:spChg chg="mod">
          <ac:chgData name="Samyuktha Rama" userId="b200f8d1385a8bc1" providerId="LiveId" clId="{EC07E1C7-E627-413B-B8A6-8A3FC58AEC9A}" dt="2025-02-28T21:31:51.157" v="173" actId="1076"/>
          <ac:spMkLst>
            <pc:docMk/>
            <pc:sldMk cId="0" sldId="292"/>
            <ac:spMk id="2" creationId="{4E88EE61-2242-CA77-5668-E4432A881B62}"/>
          </ac:spMkLst>
        </pc:spChg>
        <pc:spChg chg="add del mod">
          <ac:chgData name="Samyuktha Rama" userId="b200f8d1385a8bc1" providerId="LiveId" clId="{EC07E1C7-E627-413B-B8A6-8A3FC58AEC9A}" dt="2025-02-28T21:30:16" v="170" actId="207"/>
          <ac:spMkLst>
            <pc:docMk/>
            <pc:sldMk cId="0" sldId="292"/>
            <ac:spMk id="10" creationId="{813F2107-8C2D-9CA4-CD8E-ECCCD7EBECC8}"/>
          </ac:spMkLst>
        </pc:spChg>
        <pc:spChg chg="mod">
          <ac:chgData name="Samyuktha Rama" userId="b200f8d1385a8bc1" providerId="LiveId" clId="{EC07E1C7-E627-413B-B8A6-8A3FC58AEC9A}" dt="2025-02-28T21:29:13.288" v="158" actId="1076"/>
          <ac:spMkLst>
            <pc:docMk/>
            <pc:sldMk cId="0" sldId="292"/>
            <ac:spMk id="16" creationId="{5560471F-132C-DC05-DF57-C57BF5F94F99}"/>
          </ac:spMkLst>
        </pc:spChg>
        <pc:picChg chg="mod">
          <ac:chgData name="Samyuktha Rama" userId="b200f8d1385a8bc1" providerId="LiveId" clId="{EC07E1C7-E627-413B-B8A6-8A3FC58AEC9A}" dt="2025-02-28T21:29:26.798" v="163" actId="1076"/>
          <ac:picMkLst>
            <pc:docMk/>
            <pc:sldMk cId="0" sldId="292"/>
            <ac:picMk id="7" creationId="{4E9B16EB-4021-3DAD-87D7-8AADDA33F175}"/>
          </ac:picMkLst>
        </pc:picChg>
        <pc:picChg chg="mod">
          <ac:chgData name="Samyuktha Rama" userId="b200f8d1385a8bc1" providerId="LiveId" clId="{EC07E1C7-E627-413B-B8A6-8A3FC58AEC9A}" dt="2025-02-28T21:29:22.918" v="161" actId="1076"/>
          <ac:picMkLst>
            <pc:docMk/>
            <pc:sldMk cId="0" sldId="292"/>
            <ac:picMk id="9" creationId="{600553CE-6B63-17CC-854E-76FF40B12CCD}"/>
          </ac:picMkLst>
        </pc:picChg>
        <pc:picChg chg="mod">
          <ac:chgData name="Samyuktha Rama" userId="b200f8d1385a8bc1" providerId="LiveId" clId="{EC07E1C7-E627-413B-B8A6-8A3FC58AEC9A}" dt="2025-02-28T21:28:07.038" v="119" actId="1076"/>
          <ac:picMkLst>
            <pc:docMk/>
            <pc:sldMk cId="0" sldId="292"/>
            <ac:picMk id="14" creationId="{007EE478-C686-BEE8-D55A-706CA7E7474C}"/>
          </ac:picMkLst>
        </pc:picChg>
        <pc:picChg chg="mod">
          <ac:chgData name="Samyuktha Rama" userId="b200f8d1385a8bc1" providerId="LiveId" clId="{EC07E1C7-E627-413B-B8A6-8A3FC58AEC9A}" dt="2025-02-28T21:29:15.793" v="159" actId="1076"/>
          <ac:picMkLst>
            <pc:docMk/>
            <pc:sldMk cId="0" sldId="292"/>
            <ac:picMk id="17" creationId="{7F1DD211-B5CE-B07E-185D-B2D660A88249}"/>
          </ac:picMkLst>
        </pc:picChg>
        <pc:cxnChg chg="mod">
          <ac:chgData name="Samyuktha Rama" userId="b200f8d1385a8bc1" providerId="LiveId" clId="{EC07E1C7-E627-413B-B8A6-8A3FC58AEC9A}" dt="2025-02-28T21:29:18.008" v="160" actId="1076"/>
          <ac:cxnSpMkLst>
            <pc:docMk/>
            <pc:sldMk cId="0" sldId="292"/>
            <ac:cxnSpMk id="12" creationId="{3AE5AE47-CF4D-55BD-80ED-4ABE05325878}"/>
          </ac:cxnSpMkLst>
        </pc:cxnChg>
        <pc:cxnChg chg="mod">
          <ac:chgData name="Samyuktha Rama" userId="b200f8d1385a8bc1" providerId="LiveId" clId="{EC07E1C7-E627-413B-B8A6-8A3FC58AEC9A}" dt="2025-02-28T21:29:25.228" v="162" actId="1076"/>
          <ac:cxnSpMkLst>
            <pc:docMk/>
            <pc:sldMk cId="0" sldId="292"/>
            <ac:cxnSpMk id="13" creationId="{8EE501B5-345A-EB93-5880-D723D37DD07C}"/>
          </ac:cxnSpMkLst>
        </pc:cxnChg>
      </pc:sldChg>
      <pc:sldChg chg="modSp mod">
        <pc:chgData name="Samyuktha Rama" userId="b200f8d1385a8bc1" providerId="LiveId" clId="{EC07E1C7-E627-413B-B8A6-8A3FC58AEC9A}" dt="2025-02-28T21:48:53.426" v="455" actId="2711"/>
        <pc:sldMkLst>
          <pc:docMk/>
          <pc:sldMk cId="3257701884" sldId="342"/>
        </pc:sldMkLst>
        <pc:spChg chg="mod">
          <ac:chgData name="Samyuktha Rama" userId="b200f8d1385a8bc1" providerId="LiveId" clId="{EC07E1C7-E627-413B-B8A6-8A3FC58AEC9A}" dt="2025-02-28T21:48:53.426" v="455" actId="2711"/>
          <ac:spMkLst>
            <pc:docMk/>
            <pc:sldMk cId="3257701884" sldId="342"/>
            <ac:spMk id="17" creationId="{B371653C-5A59-55AF-7592-1B7D2CA0BEA9}"/>
          </ac:spMkLst>
        </pc:spChg>
      </pc:sldChg>
      <pc:sldChg chg="addSp delSp modSp mod">
        <pc:chgData name="Samyuktha Rama" userId="b200f8d1385a8bc1" providerId="LiveId" clId="{EC07E1C7-E627-413B-B8A6-8A3FC58AEC9A}" dt="2025-02-28T21:49:59.366" v="456" actId="1076"/>
        <pc:sldMkLst>
          <pc:docMk/>
          <pc:sldMk cId="1607993694" sldId="343"/>
        </pc:sldMkLst>
        <pc:spChg chg="mod">
          <ac:chgData name="Samyuktha Rama" userId="b200f8d1385a8bc1" providerId="LiveId" clId="{EC07E1C7-E627-413B-B8A6-8A3FC58AEC9A}" dt="2025-02-28T21:49:59.366" v="456" actId="1076"/>
          <ac:spMkLst>
            <pc:docMk/>
            <pc:sldMk cId="1607993694" sldId="343"/>
            <ac:spMk id="5" creationId="{43F6764B-21BB-C2DC-B5A1-6A2D218BFD12}"/>
          </ac:spMkLst>
        </pc:spChg>
        <pc:spChg chg="add mod">
          <ac:chgData name="Samyuktha Rama" userId="b200f8d1385a8bc1" providerId="LiveId" clId="{EC07E1C7-E627-413B-B8A6-8A3FC58AEC9A}" dt="2025-02-28T21:42:33.340" v="296" actId="207"/>
          <ac:spMkLst>
            <pc:docMk/>
            <pc:sldMk cId="1607993694" sldId="343"/>
            <ac:spMk id="12" creationId="{ABAAEF5B-D4D4-1F6E-E4D6-77D620BC8FAC}"/>
          </ac:spMkLst>
        </pc:spChg>
      </pc:sldChg>
      <pc:sldChg chg="addSp modSp mod">
        <pc:chgData name="Samyuktha Rama" userId="b200f8d1385a8bc1" providerId="LiveId" clId="{EC07E1C7-E627-413B-B8A6-8A3FC58AEC9A}" dt="2025-02-28T21:50:04.856" v="457" actId="1076"/>
        <pc:sldMkLst>
          <pc:docMk/>
          <pc:sldMk cId="3764415495" sldId="344"/>
        </pc:sldMkLst>
      </pc:sldChg>
      <pc:sldChg chg="del">
        <pc:chgData name="Samyuktha Rama" userId="b200f8d1385a8bc1" providerId="LiveId" clId="{EC07E1C7-E627-413B-B8A6-8A3FC58AEC9A}" dt="2025-02-28T22:15:48.681" v="743" actId="47"/>
        <pc:sldMkLst>
          <pc:docMk/>
          <pc:sldMk cId="1119326800" sldId="345"/>
        </pc:sldMkLst>
      </pc:sldChg>
      <pc:sldChg chg="del">
        <pc:chgData name="Samyuktha Rama" userId="b200f8d1385a8bc1" providerId="LiveId" clId="{EC07E1C7-E627-413B-B8A6-8A3FC58AEC9A}" dt="2025-02-28T22:15:50.397" v="744" actId="47"/>
        <pc:sldMkLst>
          <pc:docMk/>
          <pc:sldMk cId="3874308821" sldId="346"/>
        </pc:sldMkLst>
      </pc:sldChg>
      <pc:sldChg chg="addSp delSp modSp mod">
        <pc:chgData name="Samyuktha Rama" userId="b200f8d1385a8bc1" providerId="LiveId" clId="{EC07E1C7-E627-413B-B8A6-8A3FC58AEC9A}" dt="2025-02-28T22:31:27.824" v="980" actId="1076"/>
        <pc:sldMkLst>
          <pc:docMk/>
          <pc:sldMk cId="3595609449" sldId="347"/>
        </pc:sldMkLst>
      </pc:sldChg>
      <pc:sldChg chg="addSp delSp modSp mod modClrScheme chgLayout">
        <pc:chgData name="Samyuktha Rama" userId="b200f8d1385a8bc1" providerId="LiveId" clId="{EC07E1C7-E627-413B-B8A6-8A3FC58AEC9A}" dt="2025-02-28T22:20:43.335" v="765" actId="1076"/>
        <pc:sldMkLst>
          <pc:docMk/>
          <pc:sldMk cId="2016077986" sldId="348"/>
        </pc:sldMkLst>
        <pc:spChg chg="mod ord">
          <ac:chgData name="Samyuktha Rama" userId="b200f8d1385a8bc1" providerId="LiveId" clId="{EC07E1C7-E627-413B-B8A6-8A3FC58AEC9A}" dt="2025-02-28T22:20:43.335" v="765" actId="1076"/>
          <ac:spMkLst>
            <pc:docMk/>
            <pc:sldMk cId="2016077986" sldId="348"/>
            <ac:spMk id="5" creationId="{43F6764B-21BB-C2DC-B5A1-6A2D218BFD12}"/>
          </ac:spMkLst>
        </pc:spChg>
        <pc:picChg chg="add mod">
          <ac:chgData name="Samyuktha Rama" userId="b200f8d1385a8bc1" providerId="LiveId" clId="{EC07E1C7-E627-413B-B8A6-8A3FC58AEC9A}" dt="2025-02-28T22:15:24.687" v="740" actId="1076"/>
          <ac:picMkLst>
            <pc:docMk/>
            <pc:sldMk cId="2016077986" sldId="348"/>
            <ac:picMk id="4" creationId="{3B0976C0-D0A5-ACFF-D2DA-9DB8ED834FBF}"/>
          </ac:picMkLst>
        </pc:picChg>
        <pc:picChg chg="add mod">
          <ac:chgData name="Samyuktha Rama" userId="b200f8d1385a8bc1" providerId="LiveId" clId="{EC07E1C7-E627-413B-B8A6-8A3FC58AEC9A}" dt="2025-02-28T22:15:27.410" v="741" actId="1076"/>
          <ac:picMkLst>
            <pc:docMk/>
            <pc:sldMk cId="2016077986" sldId="348"/>
            <ac:picMk id="7" creationId="{FD1EB085-FBAF-2117-E068-86CACE92661D}"/>
          </ac:picMkLst>
        </pc:picChg>
      </pc:sldChg>
      <pc:sldChg chg="addSp delSp modSp mod">
        <pc:chgData name="Samyuktha Rama" userId="b200f8d1385a8bc1" providerId="LiveId" clId="{EC07E1C7-E627-413B-B8A6-8A3FC58AEC9A}" dt="2025-02-28T22:00:08.923" v="644" actId="20577"/>
        <pc:sldMkLst>
          <pc:docMk/>
          <pc:sldMk cId="1730388232" sldId="349"/>
        </pc:sldMkLst>
      </pc:sldChg>
      <pc:sldChg chg="addSp delSp modSp mod">
        <pc:chgData name="Samyuktha Rama" userId="b200f8d1385a8bc1" providerId="LiveId" clId="{EC07E1C7-E627-413B-B8A6-8A3FC58AEC9A}" dt="2025-02-28T21:56:01.883" v="599" actId="20577"/>
        <pc:sldMkLst>
          <pc:docMk/>
          <pc:sldMk cId="2733696401" sldId="350"/>
        </pc:sldMkLst>
      </pc:sldChg>
      <pc:sldChg chg="addSp delSp modSp new mod">
        <pc:chgData name="Samyuktha Rama" userId="b200f8d1385a8bc1" providerId="LiveId" clId="{EC07E1C7-E627-413B-B8A6-8A3FC58AEC9A}" dt="2025-02-28T22:15:16.273" v="737" actId="208"/>
        <pc:sldMkLst>
          <pc:docMk/>
          <pc:sldMk cId="1233084696" sldId="351"/>
        </pc:sldMkLst>
        <pc:picChg chg="add mod">
          <ac:chgData name="Samyuktha Rama" userId="b200f8d1385a8bc1" providerId="LiveId" clId="{EC07E1C7-E627-413B-B8A6-8A3FC58AEC9A}" dt="2025-02-28T22:14:24.553" v="728" actId="1076"/>
          <ac:picMkLst>
            <pc:docMk/>
            <pc:sldMk cId="1233084696" sldId="351"/>
            <ac:picMk id="6" creationId="{B66C612A-B5D8-E9A9-2810-EFB4C1EF9ECC}"/>
          </ac:picMkLst>
        </pc:picChg>
        <pc:picChg chg="add mod">
          <ac:chgData name="Samyuktha Rama" userId="b200f8d1385a8bc1" providerId="LiveId" clId="{EC07E1C7-E627-413B-B8A6-8A3FC58AEC9A}" dt="2025-02-28T22:14:28.972" v="729" actId="1076"/>
          <ac:picMkLst>
            <pc:docMk/>
            <pc:sldMk cId="1233084696" sldId="351"/>
            <ac:picMk id="10" creationId="{98675EF1-261C-BCEA-66D8-B6C9E9A4AB30}"/>
          </ac:picMkLst>
        </pc:picChg>
        <pc:cxnChg chg="add mod">
          <ac:chgData name="Samyuktha Rama" userId="b200f8d1385a8bc1" providerId="LiveId" clId="{EC07E1C7-E627-413B-B8A6-8A3FC58AEC9A}" dt="2025-02-28T22:15:16.273" v="737" actId="208"/>
          <ac:cxnSpMkLst>
            <pc:docMk/>
            <pc:sldMk cId="1233084696" sldId="351"/>
            <ac:cxnSpMk id="15" creationId="{56EA2B5B-2D2B-C96C-7225-48A26ECBAD4E}"/>
          </ac:cxnSpMkLst>
        </pc:cxnChg>
      </pc:sldChg>
    </pc:docChg>
  </pc:docChgLst>
  <pc:docChgLst>
    <pc:chgData name="Samyuktha Rama" userId="b200f8d1385a8bc1" providerId="LiveId" clId="{28A267AD-C79B-4D34-AA3A-CF9E9B18B36A}"/>
    <pc:docChg chg="undo redo custSel addSld delSld modSld sldOrd">
      <pc:chgData name="Samyuktha Rama" userId="b200f8d1385a8bc1" providerId="LiveId" clId="{28A267AD-C79B-4D34-AA3A-CF9E9B18B36A}" dt="2025-03-14T15:46:54.721" v="2208" actId="20577"/>
      <pc:docMkLst>
        <pc:docMk/>
      </pc:docMkLst>
      <pc:sldChg chg="addSp delSp modSp del mod">
        <pc:chgData name="Samyuktha Rama" userId="b200f8d1385a8bc1" providerId="LiveId" clId="{28A267AD-C79B-4D34-AA3A-CF9E9B18B36A}" dt="2025-03-14T11:57:36.146" v="575" actId="47"/>
        <pc:sldMkLst>
          <pc:docMk/>
          <pc:sldMk cId="0" sldId="257"/>
        </pc:sldMkLst>
        <pc:spChg chg="add mod">
          <ac:chgData name="Samyuktha Rama" userId="b200f8d1385a8bc1" providerId="LiveId" clId="{28A267AD-C79B-4D34-AA3A-CF9E9B18B36A}" dt="2025-03-14T11:54:56.621" v="545" actId="1076"/>
          <ac:spMkLst>
            <pc:docMk/>
            <pc:sldMk cId="0" sldId="257"/>
            <ac:spMk id="2" creationId="{CA76DB72-14F5-A914-9203-5A66F2323D53}"/>
          </ac:spMkLst>
        </pc:spChg>
        <pc:spChg chg="del mod">
          <ac:chgData name="Samyuktha Rama" userId="b200f8d1385a8bc1" providerId="LiveId" clId="{28A267AD-C79B-4D34-AA3A-CF9E9B18B36A}" dt="2025-03-14T11:55:01.821" v="548" actId="478"/>
          <ac:spMkLst>
            <pc:docMk/>
            <pc:sldMk cId="0" sldId="257"/>
            <ac:spMk id="6" creationId="{2C2DB4A5-624B-CADA-0A3F-8AADD412BC0C}"/>
          </ac:spMkLst>
        </pc:spChg>
        <pc:spChg chg="del mod">
          <ac:chgData name="Samyuktha Rama" userId="b200f8d1385a8bc1" providerId="LiveId" clId="{28A267AD-C79B-4D34-AA3A-CF9E9B18B36A}" dt="2025-03-14T11:46:49.283" v="504" actId="478"/>
          <ac:spMkLst>
            <pc:docMk/>
            <pc:sldMk cId="0" sldId="257"/>
            <ac:spMk id="61" creationId="{00000000-0000-0000-0000-000000000000}"/>
          </ac:spMkLst>
        </pc:spChg>
        <pc:picChg chg="del">
          <ac:chgData name="Samyuktha Rama" userId="b200f8d1385a8bc1" providerId="LiveId" clId="{28A267AD-C79B-4D34-AA3A-CF9E9B18B36A}" dt="2025-03-14T11:19:08.231" v="489" actId="478"/>
          <ac:picMkLst>
            <pc:docMk/>
            <pc:sldMk cId="0" sldId="257"/>
            <ac:picMk id="4" creationId="{FE6ACA23-A691-BBFF-54D8-448548EFD8C2}"/>
          </ac:picMkLst>
        </pc:picChg>
      </pc:sldChg>
      <pc:sldChg chg="modSp mod">
        <pc:chgData name="Samyuktha Rama" userId="b200f8d1385a8bc1" providerId="LiveId" clId="{28A267AD-C79B-4D34-AA3A-CF9E9B18B36A}" dt="2025-03-14T11:19:23.428" v="491" actId="20577"/>
        <pc:sldMkLst>
          <pc:docMk/>
          <pc:sldMk cId="0" sldId="292"/>
        </pc:sldMkLst>
        <pc:spChg chg="mod">
          <ac:chgData name="Samyuktha Rama" userId="b200f8d1385a8bc1" providerId="LiveId" clId="{28A267AD-C79B-4D34-AA3A-CF9E9B18B36A}" dt="2025-03-14T11:19:23.428" v="491" actId="20577"/>
          <ac:spMkLst>
            <pc:docMk/>
            <pc:sldMk cId="0" sldId="292"/>
            <ac:spMk id="10" creationId="{813F2107-8C2D-9CA4-CD8E-ECCCD7EBECC8}"/>
          </ac:spMkLst>
        </pc:spChg>
        <pc:picChg chg="mod">
          <ac:chgData name="Samyuktha Rama" userId="b200f8d1385a8bc1" providerId="LiveId" clId="{28A267AD-C79B-4D34-AA3A-CF9E9B18B36A}" dt="2025-03-14T11:19:15.904" v="490" actId="1076"/>
          <ac:picMkLst>
            <pc:docMk/>
            <pc:sldMk cId="0" sldId="292"/>
            <ac:picMk id="7" creationId="{4E9B16EB-4021-3DAD-87D7-8AADDA33F175}"/>
          </ac:picMkLst>
        </pc:picChg>
      </pc:sldChg>
      <pc:sldChg chg="addSp delSp modSp mod">
        <pc:chgData name="Samyuktha Rama" userId="b200f8d1385a8bc1" providerId="LiveId" clId="{28A267AD-C79B-4D34-AA3A-CF9E9B18B36A}" dt="2025-03-14T15:46:54.721" v="2208" actId="20577"/>
        <pc:sldMkLst>
          <pc:docMk/>
          <pc:sldMk cId="1607993694" sldId="343"/>
        </pc:sldMkLst>
        <pc:spChg chg="mod">
          <ac:chgData name="Samyuktha Rama" userId="b200f8d1385a8bc1" providerId="LiveId" clId="{28A267AD-C79B-4D34-AA3A-CF9E9B18B36A}" dt="2025-03-14T12:03:21.919" v="603" actId="20577"/>
          <ac:spMkLst>
            <pc:docMk/>
            <pc:sldMk cId="1607993694" sldId="343"/>
            <ac:spMk id="5" creationId="{43F6764B-21BB-C2DC-B5A1-6A2D218BFD12}"/>
          </ac:spMkLst>
        </pc:spChg>
        <pc:spChg chg="add del">
          <ac:chgData name="Samyuktha Rama" userId="b200f8d1385a8bc1" providerId="LiveId" clId="{28A267AD-C79B-4D34-AA3A-CF9E9B18B36A}" dt="2025-03-14T11:51:54.682" v="536" actId="22"/>
          <ac:spMkLst>
            <pc:docMk/>
            <pc:sldMk cId="1607993694" sldId="343"/>
            <ac:spMk id="6" creationId="{4E0E75A6-8338-3DE1-9032-5C0438623ED6}"/>
          </ac:spMkLst>
        </pc:spChg>
        <pc:spChg chg="add mod">
          <ac:chgData name="Samyuktha Rama" userId="b200f8d1385a8bc1" providerId="LiveId" clId="{28A267AD-C79B-4D34-AA3A-CF9E9B18B36A}" dt="2025-03-14T15:46:54.721" v="2208" actId="20577"/>
          <ac:spMkLst>
            <pc:docMk/>
            <pc:sldMk cId="1607993694" sldId="343"/>
            <ac:spMk id="7" creationId="{7AA1B3D7-49CE-2F57-DB33-FF57C222BB2A}"/>
          </ac:spMkLst>
        </pc:spChg>
        <pc:spChg chg="del mod">
          <ac:chgData name="Samyuktha Rama" userId="b200f8d1385a8bc1" providerId="LiveId" clId="{28A267AD-C79B-4D34-AA3A-CF9E9B18B36A}" dt="2025-03-14T11:00:35.996" v="2"/>
          <ac:spMkLst>
            <pc:docMk/>
            <pc:sldMk cId="1607993694" sldId="343"/>
            <ac:spMk id="13" creationId="{338BC31F-3976-FB9C-7F41-6DC39B6B74B8}"/>
          </ac:spMkLst>
        </pc:spChg>
        <pc:picChg chg="add del mod">
          <ac:chgData name="Samyuktha Rama" userId="b200f8d1385a8bc1" providerId="LiveId" clId="{28A267AD-C79B-4D34-AA3A-CF9E9B18B36A}" dt="2025-03-14T11:47:32.463" v="534" actId="478"/>
          <ac:picMkLst>
            <pc:docMk/>
            <pc:sldMk cId="1607993694" sldId="343"/>
            <ac:picMk id="3" creationId="{9FF07A4A-D040-EF65-2DD4-AECAB2FA3D9F}"/>
          </ac:picMkLst>
        </pc:picChg>
        <pc:picChg chg="add del mod">
          <ac:chgData name="Samyuktha Rama" userId="b200f8d1385a8bc1" providerId="LiveId" clId="{28A267AD-C79B-4D34-AA3A-CF9E9B18B36A}" dt="2025-03-14T11:59:15.740" v="584" actId="478"/>
          <ac:picMkLst>
            <pc:docMk/>
            <pc:sldMk cId="1607993694" sldId="343"/>
            <ac:picMk id="3" creationId="{BDD2AB45-EE91-3E97-DB40-ECBDC2A83046}"/>
          </ac:picMkLst>
        </pc:picChg>
      </pc:sldChg>
      <pc:sldChg chg="addSp delSp modSp del mod">
        <pc:chgData name="Samyuktha Rama" userId="b200f8d1385a8bc1" providerId="LiveId" clId="{28A267AD-C79B-4D34-AA3A-CF9E9B18B36A}" dt="2025-03-14T11:54:18.349" v="538" actId="47"/>
        <pc:sldMkLst>
          <pc:docMk/>
          <pc:sldMk cId="3764415495" sldId="344"/>
        </pc:sldMkLst>
        <pc:spChg chg="del mod">
          <ac:chgData name="Samyuktha Rama" userId="b200f8d1385a8bc1" providerId="LiveId" clId="{28A267AD-C79B-4D34-AA3A-CF9E9B18B36A}" dt="2025-03-14T11:00:45.805" v="10"/>
          <ac:spMkLst>
            <pc:docMk/>
            <pc:sldMk cId="3764415495" sldId="344"/>
            <ac:spMk id="2" creationId="{E2E4EBBD-9A92-1B57-D7F4-03234F1C9C60}"/>
          </ac:spMkLst>
        </pc:spChg>
        <pc:spChg chg="add del">
          <ac:chgData name="Samyuktha Rama" userId="b200f8d1385a8bc1" providerId="LiveId" clId="{28A267AD-C79B-4D34-AA3A-CF9E9B18B36A}" dt="2025-03-14T11:33:34.988" v="493" actId="22"/>
          <ac:spMkLst>
            <pc:docMk/>
            <pc:sldMk cId="3764415495" sldId="344"/>
            <ac:spMk id="4" creationId="{A8571C66-A57E-01F5-6E7D-06150A5B1BF2}"/>
          </ac:spMkLst>
        </pc:spChg>
        <pc:spChg chg="mod">
          <ac:chgData name="Samyuktha Rama" userId="b200f8d1385a8bc1" providerId="LiveId" clId="{28A267AD-C79B-4D34-AA3A-CF9E9B18B36A}" dt="2025-03-14T11:00:44.349" v="8" actId="20577"/>
          <ac:spMkLst>
            <pc:docMk/>
            <pc:sldMk cId="3764415495" sldId="344"/>
            <ac:spMk id="5" creationId="{43F6764B-21BB-C2DC-B5A1-6A2D218BFD12}"/>
          </ac:spMkLst>
        </pc:spChg>
      </pc:sldChg>
      <pc:sldChg chg="delSp del mod">
        <pc:chgData name="Samyuktha Rama" userId="b200f8d1385a8bc1" providerId="LiveId" clId="{28A267AD-C79B-4D34-AA3A-CF9E9B18B36A}" dt="2025-03-14T11:01:04.668" v="15" actId="47"/>
        <pc:sldMkLst>
          <pc:docMk/>
          <pc:sldMk cId="3595609449" sldId="347"/>
        </pc:sldMkLst>
        <pc:picChg chg="del">
          <ac:chgData name="Samyuktha Rama" userId="b200f8d1385a8bc1" providerId="LiveId" clId="{28A267AD-C79B-4D34-AA3A-CF9E9B18B36A}" dt="2025-03-14T11:01:01.792" v="14" actId="478"/>
          <ac:picMkLst>
            <pc:docMk/>
            <pc:sldMk cId="3595609449" sldId="347"/>
            <ac:picMk id="6" creationId="{14531CFE-BF74-A09B-4981-BCF798B3A9D1}"/>
          </ac:picMkLst>
        </pc:picChg>
      </pc:sldChg>
      <pc:sldChg chg="addSp delSp modSp add del mod">
        <pc:chgData name="Samyuktha Rama" userId="b200f8d1385a8bc1" providerId="LiveId" clId="{28A267AD-C79B-4D34-AA3A-CF9E9B18B36A}" dt="2025-03-14T15:00:41.309" v="1595" actId="47"/>
        <pc:sldMkLst>
          <pc:docMk/>
          <pc:sldMk cId="2016077986" sldId="348"/>
        </pc:sldMkLst>
        <pc:spChg chg="mod">
          <ac:chgData name="Samyuktha Rama" userId="b200f8d1385a8bc1" providerId="LiveId" clId="{28A267AD-C79B-4D34-AA3A-CF9E9B18B36A}" dt="2025-03-14T11:54:31.151" v="540" actId="1076"/>
          <ac:spMkLst>
            <pc:docMk/>
            <pc:sldMk cId="2016077986" sldId="348"/>
            <ac:spMk id="5" creationId="{43F6764B-21BB-C2DC-B5A1-6A2D218BFD12}"/>
          </ac:spMkLst>
        </pc:spChg>
        <pc:spChg chg="add del mod">
          <ac:chgData name="Samyuktha Rama" userId="b200f8d1385a8bc1" providerId="LiveId" clId="{28A267AD-C79B-4D34-AA3A-CF9E9B18B36A}" dt="2025-03-14T11:05:00.001" v="69" actId="478"/>
          <ac:spMkLst>
            <pc:docMk/>
            <pc:sldMk cId="2016077986" sldId="348"/>
            <ac:spMk id="8" creationId="{3F27C4E1-ECC5-C313-F3A0-2528AE2BCC58}"/>
          </ac:spMkLst>
        </pc:spChg>
        <pc:spChg chg="add mod">
          <ac:chgData name="Samyuktha Rama" userId="b200f8d1385a8bc1" providerId="LiveId" clId="{28A267AD-C79B-4D34-AA3A-CF9E9B18B36A}" dt="2025-03-14T11:08:05.744" v="150" actId="13822"/>
          <ac:spMkLst>
            <pc:docMk/>
            <pc:sldMk cId="2016077986" sldId="348"/>
            <ac:spMk id="9" creationId="{E76774FA-D704-1569-7BAA-20AE72A4B640}"/>
          </ac:spMkLst>
        </pc:spChg>
        <pc:spChg chg="add mod">
          <ac:chgData name="Samyuktha Rama" userId="b200f8d1385a8bc1" providerId="LiveId" clId="{28A267AD-C79B-4D34-AA3A-CF9E9B18B36A}" dt="2025-03-14T11:10:22.487" v="184" actId="20577"/>
          <ac:spMkLst>
            <pc:docMk/>
            <pc:sldMk cId="2016077986" sldId="348"/>
            <ac:spMk id="12" creationId="{54D34527-C6AD-8F62-CA03-B3CEDA0F695A}"/>
          </ac:spMkLst>
        </pc:spChg>
        <pc:spChg chg="add del">
          <ac:chgData name="Samyuktha Rama" userId="b200f8d1385a8bc1" providerId="LiveId" clId="{28A267AD-C79B-4D34-AA3A-CF9E9B18B36A}" dt="2025-03-14T11:07:32.245" v="144" actId="11529"/>
          <ac:spMkLst>
            <pc:docMk/>
            <pc:sldMk cId="2016077986" sldId="348"/>
            <ac:spMk id="13" creationId="{278840BA-0C1C-68F8-A18F-C6A32F6C42FE}"/>
          </ac:spMkLst>
        </pc:spChg>
        <pc:spChg chg="add del mod">
          <ac:chgData name="Samyuktha Rama" userId="b200f8d1385a8bc1" providerId="LiveId" clId="{28A267AD-C79B-4D34-AA3A-CF9E9B18B36A}" dt="2025-03-14T11:08:17.982" v="154" actId="11529"/>
          <ac:spMkLst>
            <pc:docMk/>
            <pc:sldMk cId="2016077986" sldId="348"/>
            <ac:spMk id="14" creationId="{94BD09DB-46D9-2E0A-93A4-1C85877A1D15}"/>
          </ac:spMkLst>
        </pc:spChg>
        <pc:spChg chg="add mod">
          <ac:chgData name="Samyuktha Rama" userId="b200f8d1385a8bc1" providerId="LiveId" clId="{28A267AD-C79B-4D34-AA3A-CF9E9B18B36A}" dt="2025-03-14T11:08:46.059" v="157" actId="208"/>
          <ac:spMkLst>
            <pc:docMk/>
            <pc:sldMk cId="2016077986" sldId="348"/>
            <ac:spMk id="15" creationId="{E0A647FF-D402-316F-576A-7A282D2F994B}"/>
          </ac:spMkLst>
        </pc:spChg>
        <pc:spChg chg="add mod">
          <ac:chgData name="Samyuktha Rama" userId="b200f8d1385a8bc1" providerId="LiveId" clId="{28A267AD-C79B-4D34-AA3A-CF9E9B18B36A}" dt="2025-03-14T11:08:57.754" v="160" actId="14100"/>
          <ac:spMkLst>
            <pc:docMk/>
            <pc:sldMk cId="2016077986" sldId="348"/>
            <ac:spMk id="16" creationId="{019A4560-1232-7E41-CEED-2AE91E2D2CE5}"/>
          </ac:spMkLst>
        </pc:spChg>
        <pc:graphicFrameChg chg="add del mod modGraphic">
          <ac:chgData name="Samyuktha Rama" userId="b200f8d1385a8bc1" providerId="LiveId" clId="{28A267AD-C79B-4D34-AA3A-CF9E9B18B36A}" dt="2025-03-14T11:04:00.208" v="41" actId="3680"/>
          <ac:graphicFrameMkLst>
            <pc:docMk/>
            <pc:sldMk cId="2016077986" sldId="348"/>
            <ac:graphicFrameMk id="2" creationId="{B0E166CB-E580-1AA0-4B25-EC71BE70E549}"/>
          </ac:graphicFrameMkLst>
        </pc:graphicFrameChg>
        <pc:picChg chg="mod">
          <ac:chgData name="Samyuktha Rama" userId="b200f8d1385a8bc1" providerId="LiveId" clId="{28A267AD-C79B-4D34-AA3A-CF9E9B18B36A}" dt="2025-03-14T11:04:08.484" v="43" actId="1076"/>
          <ac:picMkLst>
            <pc:docMk/>
            <pc:sldMk cId="2016077986" sldId="348"/>
            <ac:picMk id="7" creationId="{FD1EB085-FBAF-2117-E068-86CACE92661D}"/>
          </ac:picMkLst>
        </pc:picChg>
        <pc:cxnChg chg="add mod">
          <ac:chgData name="Samyuktha Rama" userId="b200f8d1385a8bc1" providerId="LiveId" clId="{28A267AD-C79B-4D34-AA3A-CF9E9B18B36A}" dt="2025-03-14T11:10:08.876" v="179" actId="1076"/>
          <ac:cxnSpMkLst>
            <pc:docMk/>
            <pc:sldMk cId="2016077986" sldId="348"/>
            <ac:cxnSpMk id="6" creationId="{E2B5D50E-8797-B71C-216A-716315A246AC}"/>
          </ac:cxnSpMkLst>
        </pc:cxnChg>
        <pc:cxnChg chg="add mod">
          <ac:chgData name="Samyuktha Rama" userId="b200f8d1385a8bc1" providerId="LiveId" clId="{28A267AD-C79B-4D34-AA3A-CF9E9B18B36A}" dt="2025-03-14T11:10:36.098" v="186" actId="14100"/>
          <ac:cxnSpMkLst>
            <pc:docMk/>
            <pc:sldMk cId="2016077986" sldId="348"/>
            <ac:cxnSpMk id="10" creationId="{FDDE42F8-B7F7-6532-C47F-E84BA2494721}"/>
          </ac:cxnSpMkLst>
        </pc:cxnChg>
      </pc:sldChg>
      <pc:sldChg chg="addSp delSp modSp del mod">
        <pc:chgData name="Samyuktha Rama" userId="b200f8d1385a8bc1" providerId="LiveId" clId="{28A267AD-C79B-4D34-AA3A-CF9E9B18B36A}" dt="2025-03-14T11:54:22.041" v="539" actId="47"/>
        <pc:sldMkLst>
          <pc:docMk/>
          <pc:sldMk cId="1730388232" sldId="349"/>
        </pc:sldMkLst>
        <pc:spChg chg="add del mod">
          <ac:chgData name="Samyuktha Rama" userId="b200f8d1385a8bc1" providerId="LiveId" clId="{28A267AD-C79B-4D34-AA3A-CF9E9B18B36A}" dt="2025-03-14T11:04:01.261" v="42" actId="47"/>
          <ac:spMkLst>
            <pc:docMk/>
            <pc:sldMk cId="1730388232" sldId="349"/>
            <ac:spMk id="8" creationId="{572DF290-FB4F-3FC5-1E8C-3E6B95E74513}"/>
          </ac:spMkLst>
        </pc:spChg>
      </pc:sldChg>
      <pc:sldChg chg="delSp modSp del mod">
        <pc:chgData name="Samyuktha Rama" userId="b200f8d1385a8bc1" providerId="LiveId" clId="{28A267AD-C79B-4D34-AA3A-CF9E9B18B36A}" dt="2025-03-14T11:47:16.807" v="533" actId="47"/>
        <pc:sldMkLst>
          <pc:docMk/>
          <pc:sldMk cId="2733696401" sldId="350"/>
        </pc:sldMkLst>
        <pc:spChg chg="del mod">
          <ac:chgData name="Samyuktha Rama" userId="b200f8d1385a8bc1" providerId="LiveId" clId="{28A267AD-C79B-4D34-AA3A-CF9E9B18B36A}" dt="2025-03-14T11:01:23.344" v="18"/>
          <ac:spMkLst>
            <pc:docMk/>
            <pc:sldMk cId="2733696401" sldId="350"/>
            <ac:spMk id="2" creationId="{A1530E49-1175-40DD-F73C-ABC683D672BC}"/>
          </ac:spMkLst>
        </pc:spChg>
      </pc:sldChg>
      <pc:sldChg chg="addSp delSp modSp mod">
        <pc:chgData name="Samyuktha Rama" userId="b200f8d1385a8bc1" providerId="LiveId" clId="{28A267AD-C79B-4D34-AA3A-CF9E9B18B36A}" dt="2025-03-14T11:54:38.301" v="541" actId="1076"/>
        <pc:sldMkLst>
          <pc:docMk/>
          <pc:sldMk cId="1233084696" sldId="351"/>
        </pc:sldMkLst>
        <pc:spChg chg="add mod">
          <ac:chgData name="Samyuktha Rama" userId="b200f8d1385a8bc1" providerId="LiveId" clId="{28A267AD-C79B-4D34-AA3A-CF9E9B18B36A}" dt="2025-03-14T11:18:13.891" v="479" actId="1076"/>
          <ac:spMkLst>
            <pc:docMk/>
            <pc:sldMk cId="1233084696" sldId="351"/>
            <ac:spMk id="4" creationId="{941BBC90-9B76-A2AF-C1E8-573E08F2F30C}"/>
          </ac:spMkLst>
        </pc:spChg>
        <pc:spChg chg="add mod">
          <ac:chgData name="Samyuktha Rama" userId="b200f8d1385a8bc1" providerId="LiveId" clId="{28A267AD-C79B-4D34-AA3A-CF9E9B18B36A}" dt="2025-03-14T11:18:29.593" v="482" actId="1076"/>
          <ac:spMkLst>
            <pc:docMk/>
            <pc:sldMk cId="1233084696" sldId="351"/>
            <ac:spMk id="5" creationId="{FF96AD80-3EF8-663A-A56C-517819AFF869}"/>
          </ac:spMkLst>
        </pc:spChg>
        <pc:spChg chg="add mod">
          <ac:chgData name="Samyuktha Rama" userId="b200f8d1385a8bc1" providerId="LiveId" clId="{28A267AD-C79B-4D34-AA3A-CF9E9B18B36A}" dt="2025-03-14T11:54:38.301" v="541" actId="1076"/>
          <ac:spMkLst>
            <pc:docMk/>
            <pc:sldMk cId="1233084696" sldId="351"/>
            <ac:spMk id="7" creationId="{5EBFF510-C132-3499-9AF5-68AE1258A0D6}"/>
          </ac:spMkLst>
        </pc:spChg>
        <pc:picChg chg="mod">
          <ac:chgData name="Samyuktha Rama" userId="b200f8d1385a8bc1" providerId="LiveId" clId="{28A267AD-C79B-4D34-AA3A-CF9E9B18B36A}" dt="2025-03-14T11:18:34.291" v="483" actId="1076"/>
          <ac:picMkLst>
            <pc:docMk/>
            <pc:sldMk cId="1233084696" sldId="351"/>
            <ac:picMk id="6" creationId="{B66C612A-B5D8-E9A9-2810-EFB4C1EF9ECC}"/>
          </ac:picMkLst>
        </pc:picChg>
        <pc:picChg chg="mod modCrop">
          <ac:chgData name="Samyuktha Rama" userId="b200f8d1385a8bc1" providerId="LiveId" clId="{28A267AD-C79B-4D34-AA3A-CF9E9B18B36A}" dt="2025-03-14T11:18:47.581" v="488" actId="1076"/>
          <ac:picMkLst>
            <pc:docMk/>
            <pc:sldMk cId="1233084696" sldId="351"/>
            <ac:picMk id="10" creationId="{98675EF1-261C-BCEA-66D8-B6C9E9A4AB30}"/>
          </ac:picMkLst>
        </pc:picChg>
        <pc:cxnChg chg="add del">
          <ac:chgData name="Samyuktha Rama" userId="b200f8d1385a8bc1" providerId="LiveId" clId="{28A267AD-C79B-4D34-AA3A-CF9E9B18B36A}" dt="2025-03-14T11:10:52.817" v="188" actId="11529"/>
          <ac:cxnSpMkLst>
            <pc:docMk/>
            <pc:sldMk cId="1233084696" sldId="351"/>
            <ac:cxnSpMk id="3" creationId="{8E20FBE1-11C4-AB4F-651B-C29A1729BDAD}"/>
          </ac:cxnSpMkLst>
        </pc:cxnChg>
        <pc:cxnChg chg="mod">
          <ac:chgData name="Samyuktha Rama" userId="b200f8d1385a8bc1" providerId="LiveId" clId="{28A267AD-C79B-4D34-AA3A-CF9E9B18B36A}" dt="2025-03-14T11:17:43.804" v="473" actId="1076"/>
          <ac:cxnSpMkLst>
            <pc:docMk/>
            <pc:sldMk cId="1233084696" sldId="351"/>
            <ac:cxnSpMk id="15" creationId="{56EA2B5B-2D2B-C96C-7225-48A26ECBAD4E}"/>
          </ac:cxnSpMkLst>
        </pc:cxnChg>
      </pc:sldChg>
      <pc:sldChg chg="new del">
        <pc:chgData name="Samyuktha Rama" userId="b200f8d1385a8bc1" providerId="LiveId" clId="{28A267AD-C79B-4D34-AA3A-CF9E9B18B36A}" dt="2025-03-14T12:03:02.014" v="588" actId="47"/>
        <pc:sldMkLst>
          <pc:docMk/>
          <pc:sldMk cId="244634413" sldId="352"/>
        </pc:sldMkLst>
      </pc:sldChg>
      <pc:sldChg chg="addSp modSp add mod">
        <pc:chgData name="Samyuktha Rama" userId="b200f8d1385a8bc1" providerId="LiveId" clId="{28A267AD-C79B-4D34-AA3A-CF9E9B18B36A}" dt="2025-03-14T14:31:09.785" v="1410" actId="1076"/>
        <pc:sldMkLst>
          <pc:docMk/>
          <pc:sldMk cId="1994732508" sldId="352"/>
        </pc:sldMkLst>
        <pc:spChg chg="mod">
          <ac:chgData name="Samyuktha Rama" userId="b200f8d1385a8bc1" providerId="LiveId" clId="{28A267AD-C79B-4D34-AA3A-CF9E9B18B36A}" dt="2025-03-14T12:03:32.319" v="616" actId="20577"/>
          <ac:spMkLst>
            <pc:docMk/>
            <pc:sldMk cId="1994732508" sldId="352"/>
            <ac:spMk id="5" creationId="{0768CC8C-7BC6-1CC3-B28E-E26992EC3176}"/>
          </ac:spMkLst>
        </pc:spChg>
        <pc:spChg chg="mod">
          <ac:chgData name="Samyuktha Rama" userId="b200f8d1385a8bc1" providerId="LiveId" clId="{28A267AD-C79B-4D34-AA3A-CF9E9B18B36A}" dt="2025-03-14T14:31:06.801" v="1409" actId="1076"/>
          <ac:spMkLst>
            <pc:docMk/>
            <pc:sldMk cId="1994732508" sldId="352"/>
            <ac:spMk id="7" creationId="{48DCD0E7-D630-D263-3F18-14CEB272E0FE}"/>
          </ac:spMkLst>
        </pc:spChg>
        <pc:picChg chg="add mod">
          <ac:chgData name="Samyuktha Rama" userId="b200f8d1385a8bc1" providerId="LiveId" clId="{28A267AD-C79B-4D34-AA3A-CF9E9B18B36A}" dt="2025-03-14T14:31:09.785" v="1410" actId="1076"/>
          <ac:picMkLst>
            <pc:docMk/>
            <pc:sldMk cId="1994732508" sldId="352"/>
            <ac:picMk id="3" creationId="{5FAA501A-B99D-7257-9F29-31D74A1E8AC9}"/>
          </ac:picMkLst>
        </pc:picChg>
      </pc:sldChg>
      <pc:sldChg chg="new del">
        <pc:chgData name="Samyuktha Rama" userId="b200f8d1385a8bc1" providerId="LiveId" clId="{28A267AD-C79B-4D34-AA3A-CF9E9B18B36A}" dt="2025-03-14T12:02:13.004" v="587" actId="680"/>
        <pc:sldMkLst>
          <pc:docMk/>
          <pc:sldMk cId="214445519" sldId="353"/>
        </pc:sldMkLst>
      </pc:sldChg>
      <pc:sldChg chg="addSp delSp modSp add mod">
        <pc:chgData name="Samyuktha Rama" userId="b200f8d1385a8bc1" providerId="LiveId" clId="{28A267AD-C79B-4D34-AA3A-CF9E9B18B36A}" dt="2025-03-14T12:24:13.822" v="854" actId="122"/>
        <pc:sldMkLst>
          <pc:docMk/>
          <pc:sldMk cId="386209528" sldId="353"/>
        </pc:sldMkLst>
        <pc:spChg chg="mod">
          <ac:chgData name="Samyuktha Rama" userId="b200f8d1385a8bc1" providerId="LiveId" clId="{28A267AD-C79B-4D34-AA3A-CF9E9B18B36A}" dt="2025-03-14T12:08:11.726" v="704" actId="20577"/>
          <ac:spMkLst>
            <pc:docMk/>
            <pc:sldMk cId="386209528" sldId="353"/>
            <ac:spMk id="7" creationId="{D0D34F9D-FB66-3813-86C5-1C7EA061E02D}"/>
          </ac:spMkLst>
        </pc:spChg>
        <pc:graphicFrameChg chg="add del">
          <ac:chgData name="Samyuktha Rama" userId="b200f8d1385a8bc1" providerId="LiveId" clId="{28A267AD-C79B-4D34-AA3A-CF9E9B18B36A}" dt="2025-03-14T12:11:09" v="708" actId="3680"/>
          <ac:graphicFrameMkLst>
            <pc:docMk/>
            <pc:sldMk cId="386209528" sldId="353"/>
            <ac:graphicFrameMk id="4" creationId="{22857B67-9AB0-B563-BB2D-738ABEE5C55F}"/>
          </ac:graphicFrameMkLst>
        </pc:graphicFrameChg>
        <pc:graphicFrameChg chg="add del mod modGraphic">
          <ac:chgData name="Samyuktha Rama" userId="b200f8d1385a8bc1" providerId="LiveId" clId="{28A267AD-C79B-4D34-AA3A-CF9E9B18B36A}" dt="2025-03-14T12:17:44.358" v="787" actId="478"/>
          <ac:graphicFrameMkLst>
            <pc:docMk/>
            <pc:sldMk cId="386209528" sldId="353"/>
            <ac:graphicFrameMk id="6" creationId="{18498E10-B9B0-EC06-54AD-F65BEF7853C2}"/>
          </ac:graphicFrameMkLst>
        </pc:graphicFrameChg>
        <pc:graphicFrameChg chg="add mod modGraphic">
          <ac:chgData name="Samyuktha Rama" userId="b200f8d1385a8bc1" providerId="LiveId" clId="{28A267AD-C79B-4D34-AA3A-CF9E9B18B36A}" dt="2025-03-14T12:24:13.822" v="854" actId="122"/>
          <ac:graphicFrameMkLst>
            <pc:docMk/>
            <pc:sldMk cId="386209528" sldId="353"/>
            <ac:graphicFrameMk id="8" creationId="{5AAFE5FC-4729-A3E8-E3D9-92464217DF06}"/>
          </ac:graphicFrameMkLst>
        </pc:graphicFrameChg>
        <pc:cxnChg chg="add del">
          <ac:chgData name="Samyuktha Rama" userId="b200f8d1385a8bc1" providerId="LiveId" clId="{28A267AD-C79B-4D34-AA3A-CF9E9B18B36A}" dt="2025-03-14T12:10:54.646" v="706" actId="478"/>
          <ac:cxnSpMkLst>
            <pc:docMk/>
            <pc:sldMk cId="386209528" sldId="353"/>
            <ac:cxnSpMk id="3" creationId="{699FAA94-E7B3-F570-D9A5-94438D40037B}"/>
          </ac:cxnSpMkLst>
        </pc:cxnChg>
      </pc:sldChg>
      <pc:sldChg chg="addSp modSp add del mod">
        <pc:chgData name="Samyuktha Rama" userId="b200f8d1385a8bc1" providerId="LiveId" clId="{28A267AD-C79B-4D34-AA3A-CF9E9B18B36A}" dt="2025-03-14T12:46:19.753" v="901" actId="47"/>
        <pc:sldMkLst>
          <pc:docMk/>
          <pc:sldMk cId="3939053357" sldId="354"/>
        </pc:sldMkLst>
        <pc:spChg chg="add">
          <ac:chgData name="Samyuktha Rama" userId="b200f8d1385a8bc1" providerId="LiveId" clId="{28A267AD-C79B-4D34-AA3A-CF9E9B18B36A}" dt="2025-03-14T12:41:00.611" v="864"/>
          <ac:spMkLst>
            <pc:docMk/>
            <pc:sldMk cId="3939053357" sldId="354"/>
            <ac:spMk id="2" creationId="{C9B3F69F-6ED4-35AE-AC4A-407C5B30CF94}"/>
          </ac:spMkLst>
        </pc:spChg>
        <pc:spChg chg="add">
          <ac:chgData name="Samyuktha Rama" userId="b200f8d1385a8bc1" providerId="LiveId" clId="{28A267AD-C79B-4D34-AA3A-CF9E9B18B36A}" dt="2025-03-14T12:41:05.173" v="865"/>
          <ac:spMkLst>
            <pc:docMk/>
            <pc:sldMk cId="3939053357" sldId="354"/>
            <ac:spMk id="3" creationId="{CAD3A90C-70CF-5237-C74D-853C705F147E}"/>
          </ac:spMkLst>
        </pc:spChg>
        <pc:spChg chg="add">
          <ac:chgData name="Samyuktha Rama" userId="b200f8d1385a8bc1" providerId="LiveId" clId="{28A267AD-C79B-4D34-AA3A-CF9E9B18B36A}" dt="2025-03-14T12:43:10.872" v="899"/>
          <ac:spMkLst>
            <pc:docMk/>
            <pc:sldMk cId="3939053357" sldId="354"/>
            <ac:spMk id="4" creationId="{2C9289B8-B3FA-844E-5F62-9501BB47DE79}"/>
          </ac:spMkLst>
        </pc:spChg>
        <pc:spChg chg="mod">
          <ac:chgData name="Samyuktha Rama" userId="b200f8d1385a8bc1" providerId="LiveId" clId="{28A267AD-C79B-4D34-AA3A-CF9E9B18B36A}" dt="2025-03-14T12:42:12.358" v="897" actId="20577"/>
          <ac:spMkLst>
            <pc:docMk/>
            <pc:sldMk cId="3939053357" sldId="354"/>
            <ac:spMk id="5" creationId="{510506DE-5354-1D18-2944-AF6AA24E2201}"/>
          </ac:spMkLst>
        </pc:spChg>
        <pc:spChg chg="add">
          <ac:chgData name="Samyuktha Rama" userId="b200f8d1385a8bc1" providerId="LiveId" clId="{28A267AD-C79B-4D34-AA3A-CF9E9B18B36A}" dt="2025-03-14T12:43:14.867" v="900"/>
          <ac:spMkLst>
            <pc:docMk/>
            <pc:sldMk cId="3939053357" sldId="354"/>
            <ac:spMk id="6" creationId="{C0DFB4F2-9AAE-6A9B-3621-5C77A9BD69B2}"/>
          </ac:spMkLst>
        </pc:spChg>
        <pc:spChg chg="mod">
          <ac:chgData name="Samyuktha Rama" userId="b200f8d1385a8bc1" providerId="LiveId" clId="{28A267AD-C79B-4D34-AA3A-CF9E9B18B36A}" dt="2025-03-14T12:42:00.604" v="876" actId="1076"/>
          <ac:spMkLst>
            <pc:docMk/>
            <pc:sldMk cId="3939053357" sldId="354"/>
            <ac:spMk id="7" creationId="{7212364F-09E9-4F4D-27BE-0728431C5661}"/>
          </ac:spMkLst>
        </pc:spChg>
      </pc:sldChg>
      <pc:sldChg chg="addSp modSp add mod">
        <pc:chgData name="Samyuktha Rama" userId="b200f8d1385a8bc1" providerId="LiveId" clId="{28A267AD-C79B-4D34-AA3A-CF9E9B18B36A}" dt="2025-03-14T15:31:24.335" v="1949" actId="14100"/>
        <pc:sldMkLst>
          <pc:docMk/>
          <pc:sldMk cId="3395104898" sldId="355"/>
        </pc:sldMkLst>
        <pc:spChg chg="add">
          <ac:chgData name="Samyuktha Rama" userId="b200f8d1385a8bc1" providerId="LiveId" clId="{28A267AD-C79B-4D34-AA3A-CF9E9B18B36A}" dt="2025-03-14T12:47:58.905" v="906"/>
          <ac:spMkLst>
            <pc:docMk/>
            <pc:sldMk cId="3395104898" sldId="355"/>
            <ac:spMk id="2" creationId="{EEFC4367-3929-D506-20E1-12E0FC7CB4CD}"/>
          </ac:spMkLst>
        </pc:spChg>
        <pc:spChg chg="mod">
          <ac:chgData name="Samyuktha Rama" userId="b200f8d1385a8bc1" providerId="LiveId" clId="{28A267AD-C79B-4D34-AA3A-CF9E9B18B36A}" dt="2025-03-14T12:51:29.922" v="961" actId="20577"/>
          <ac:spMkLst>
            <pc:docMk/>
            <pc:sldMk cId="3395104898" sldId="355"/>
            <ac:spMk id="5" creationId="{300C1A96-981D-BD14-1DBA-912672A95C10}"/>
          </ac:spMkLst>
        </pc:spChg>
        <pc:spChg chg="mod">
          <ac:chgData name="Samyuktha Rama" userId="b200f8d1385a8bc1" providerId="LiveId" clId="{28A267AD-C79B-4D34-AA3A-CF9E9B18B36A}" dt="2025-03-14T15:31:24.335" v="1949" actId="14100"/>
          <ac:spMkLst>
            <pc:docMk/>
            <pc:sldMk cId="3395104898" sldId="355"/>
            <ac:spMk id="7" creationId="{30500A7A-02C9-2813-D8D1-AF0454F95353}"/>
          </ac:spMkLst>
        </pc:spChg>
      </pc:sldChg>
      <pc:sldChg chg="modSp add del mod">
        <pc:chgData name="Samyuktha Rama" userId="b200f8d1385a8bc1" providerId="LiveId" clId="{28A267AD-C79B-4D34-AA3A-CF9E9B18B36A}" dt="2025-03-14T13:10:36.104" v="1121" actId="47"/>
        <pc:sldMkLst>
          <pc:docMk/>
          <pc:sldMk cId="700790903" sldId="356"/>
        </pc:sldMkLst>
        <pc:spChg chg="mod">
          <ac:chgData name="Samyuktha Rama" userId="b200f8d1385a8bc1" providerId="LiveId" clId="{28A267AD-C79B-4D34-AA3A-CF9E9B18B36A}" dt="2025-03-14T13:10:25.679" v="1118" actId="207"/>
          <ac:spMkLst>
            <pc:docMk/>
            <pc:sldMk cId="700790903" sldId="356"/>
            <ac:spMk id="5" creationId="{AD9A2CAC-D852-21AA-25EA-15B1D2939F37}"/>
          </ac:spMkLst>
        </pc:spChg>
        <pc:spChg chg="mod">
          <ac:chgData name="Samyuktha Rama" userId="b200f8d1385a8bc1" providerId="LiveId" clId="{28A267AD-C79B-4D34-AA3A-CF9E9B18B36A}" dt="2025-03-14T13:10:27.030" v="1119" actId="20577"/>
          <ac:spMkLst>
            <pc:docMk/>
            <pc:sldMk cId="700790903" sldId="356"/>
            <ac:spMk id="7" creationId="{A0E8B87F-7F74-A468-77D6-677D1A7069F5}"/>
          </ac:spMkLst>
        </pc:spChg>
      </pc:sldChg>
      <pc:sldChg chg="addSp delSp modSp add mod">
        <pc:chgData name="Samyuktha Rama" userId="b200f8d1385a8bc1" providerId="LiveId" clId="{28A267AD-C79B-4D34-AA3A-CF9E9B18B36A}" dt="2025-03-14T15:28:01.445" v="1823" actId="2710"/>
        <pc:sldMkLst>
          <pc:docMk/>
          <pc:sldMk cId="2584632036" sldId="357"/>
        </pc:sldMkLst>
        <pc:spChg chg="add">
          <ac:chgData name="Samyuktha Rama" userId="b200f8d1385a8bc1" providerId="LiveId" clId="{28A267AD-C79B-4D34-AA3A-CF9E9B18B36A}" dt="2025-03-14T13:10:43.727" v="1123"/>
          <ac:spMkLst>
            <pc:docMk/>
            <pc:sldMk cId="2584632036" sldId="357"/>
            <ac:spMk id="2" creationId="{7736F3E4-BAA1-2CFF-6DF8-AAD2D87F928B}"/>
          </ac:spMkLst>
        </pc:spChg>
        <pc:spChg chg="del mod">
          <ac:chgData name="Samyuktha Rama" userId="b200f8d1385a8bc1" providerId="LiveId" clId="{28A267AD-C79B-4D34-AA3A-CF9E9B18B36A}" dt="2025-03-14T15:26:46.418" v="1751" actId="478"/>
          <ac:spMkLst>
            <pc:docMk/>
            <pc:sldMk cId="2584632036" sldId="357"/>
            <ac:spMk id="5" creationId="{688DCEAC-CC1C-B86E-36C5-669ECF632A6D}"/>
          </ac:spMkLst>
        </pc:spChg>
        <pc:spChg chg="mod">
          <ac:chgData name="Samyuktha Rama" userId="b200f8d1385a8bc1" providerId="LiveId" clId="{28A267AD-C79B-4D34-AA3A-CF9E9B18B36A}" dt="2025-03-14T15:28:01.445" v="1823" actId="2710"/>
          <ac:spMkLst>
            <pc:docMk/>
            <pc:sldMk cId="2584632036" sldId="357"/>
            <ac:spMk id="7" creationId="{F885939F-FFF6-C026-FD54-BFC292FE764A}"/>
          </ac:spMkLst>
        </pc:spChg>
      </pc:sldChg>
      <pc:sldChg chg="addSp delSp modSp add mod">
        <pc:chgData name="Samyuktha Rama" userId="b200f8d1385a8bc1" providerId="LiveId" clId="{28A267AD-C79B-4D34-AA3A-CF9E9B18B36A}" dt="2025-03-14T15:31:56.026" v="1961" actId="20577"/>
        <pc:sldMkLst>
          <pc:docMk/>
          <pc:sldMk cId="3630543850" sldId="358"/>
        </pc:sldMkLst>
        <pc:spChg chg="add">
          <ac:chgData name="Samyuktha Rama" userId="b200f8d1385a8bc1" providerId="LiveId" clId="{28A267AD-C79B-4D34-AA3A-CF9E9B18B36A}" dt="2025-03-14T14:48:28.114" v="1420"/>
          <ac:spMkLst>
            <pc:docMk/>
            <pc:sldMk cId="3630543850" sldId="358"/>
            <ac:spMk id="2" creationId="{957BDBFE-C842-7CD7-A15A-F12201446F1F}"/>
          </ac:spMkLst>
        </pc:spChg>
        <pc:spChg chg="add del mod">
          <ac:chgData name="Samyuktha Rama" userId="b200f8d1385a8bc1" providerId="LiveId" clId="{28A267AD-C79B-4D34-AA3A-CF9E9B18B36A}" dt="2025-03-14T13:21:26.636" v="1343" actId="478"/>
          <ac:spMkLst>
            <pc:docMk/>
            <pc:sldMk cId="3630543850" sldId="358"/>
            <ac:spMk id="2" creationId="{A365CB2E-0FF5-01C5-7A1C-9585F494C95C}"/>
          </ac:spMkLst>
        </pc:spChg>
        <pc:spChg chg="add del mod">
          <ac:chgData name="Samyuktha Rama" userId="b200f8d1385a8bc1" providerId="LiveId" clId="{28A267AD-C79B-4D34-AA3A-CF9E9B18B36A}" dt="2025-03-14T14:48:57.562" v="1428"/>
          <ac:spMkLst>
            <pc:docMk/>
            <pc:sldMk cId="3630543850" sldId="358"/>
            <ac:spMk id="3" creationId="{F09D7AAB-8CB1-D8F3-EBD8-ED407F1A7561}"/>
          </ac:spMkLst>
        </pc:spChg>
        <pc:spChg chg="add">
          <ac:chgData name="Samyuktha Rama" userId="b200f8d1385a8bc1" providerId="LiveId" clId="{28A267AD-C79B-4D34-AA3A-CF9E9B18B36A}" dt="2025-03-14T13:26:05.452" v="1375"/>
          <ac:spMkLst>
            <pc:docMk/>
            <pc:sldMk cId="3630543850" sldId="358"/>
            <ac:spMk id="4" creationId="{536F59F1-20F4-2A8E-2374-D955E03752BF}"/>
          </ac:spMkLst>
        </pc:spChg>
        <pc:spChg chg="add mod">
          <ac:chgData name="Samyuktha Rama" userId="b200f8d1385a8bc1" providerId="LiveId" clId="{28A267AD-C79B-4D34-AA3A-CF9E9B18B36A}" dt="2025-03-14T15:31:56.026" v="1961" actId="20577"/>
          <ac:spMkLst>
            <pc:docMk/>
            <pc:sldMk cId="3630543850" sldId="358"/>
            <ac:spMk id="4" creationId="{C1B5FD62-BA6D-2BFA-E6C3-B1B9CA69ADA7}"/>
          </ac:spMkLst>
        </pc:spChg>
        <pc:spChg chg="del mod">
          <ac:chgData name="Samyuktha Rama" userId="b200f8d1385a8bc1" providerId="LiveId" clId="{28A267AD-C79B-4D34-AA3A-CF9E9B18B36A}" dt="2025-03-14T15:26:58.870" v="1754" actId="478"/>
          <ac:spMkLst>
            <pc:docMk/>
            <pc:sldMk cId="3630543850" sldId="358"/>
            <ac:spMk id="5" creationId="{DFBB3819-4D53-F957-2D5D-4815FBE4C3CE}"/>
          </ac:spMkLst>
        </pc:spChg>
        <pc:spChg chg="add del mod">
          <ac:chgData name="Samyuktha Rama" userId="b200f8d1385a8bc1" providerId="LiveId" clId="{28A267AD-C79B-4D34-AA3A-CF9E9B18B36A}" dt="2025-03-14T13:26:59.364" v="1390" actId="478"/>
          <ac:spMkLst>
            <pc:docMk/>
            <pc:sldMk cId="3630543850" sldId="358"/>
            <ac:spMk id="6" creationId="{BE9C5CB6-1187-46FD-37D4-02A30135ABB0}"/>
          </ac:spMkLst>
        </pc:spChg>
        <pc:spChg chg="mod">
          <ac:chgData name="Samyuktha Rama" userId="b200f8d1385a8bc1" providerId="LiveId" clId="{28A267AD-C79B-4D34-AA3A-CF9E9B18B36A}" dt="2025-03-14T13:21:52.040" v="1345" actId="2711"/>
          <ac:spMkLst>
            <pc:docMk/>
            <pc:sldMk cId="3630543850" sldId="358"/>
            <ac:spMk id="7" creationId="{BDBBB6FA-022C-7773-4927-8631CA11368B}"/>
          </ac:spMkLst>
        </pc:spChg>
      </pc:sldChg>
      <pc:sldChg chg="addSp delSp modSp add mod ord">
        <pc:chgData name="Samyuktha Rama" userId="b200f8d1385a8bc1" providerId="LiveId" clId="{28A267AD-C79B-4D34-AA3A-CF9E9B18B36A}" dt="2025-03-14T15:28:49.174" v="1836" actId="1076"/>
        <pc:sldMkLst>
          <pc:docMk/>
          <pc:sldMk cId="1928947465" sldId="359"/>
        </pc:sldMkLst>
        <pc:spChg chg="add">
          <ac:chgData name="Samyuktha Rama" userId="b200f8d1385a8bc1" providerId="LiveId" clId="{28A267AD-C79B-4D34-AA3A-CF9E9B18B36A}" dt="2025-03-14T14:55:31.468" v="1523"/>
          <ac:spMkLst>
            <pc:docMk/>
            <pc:sldMk cId="1928947465" sldId="359"/>
            <ac:spMk id="2" creationId="{8EA24737-0028-ACF6-366F-E3ADAB1AA97F}"/>
          </ac:spMkLst>
        </pc:spChg>
        <pc:spChg chg="add del mod">
          <ac:chgData name="Samyuktha Rama" userId="b200f8d1385a8bc1" providerId="LiveId" clId="{28A267AD-C79B-4D34-AA3A-CF9E9B18B36A}" dt="2025-03-14T15:28:11.173" v="1825" actId="478"/>
          <ac:spMkLst>
            <pc:docMk/>
            <pc:sldMk cId="1928947465" sldId="359"/>
            <ac:spMk id="4" creationId="{2125467C-F605-4003-FC39-611098FA72B1}"/>
          </ac:spMkLst>
        </pc:spChg>
        <pc:spChg chg="del mod">
          <ac:chgData name="Samyuktha Rama" userId="b200f8d1385a8bc1" providerId="LiveId" clId="{28A267AD-C79B-4D34-AA3A-CF9E9B18B36A}" dt="2025-03-14T15:28:08.695" v="1824" actId="478"/>
          <ac:spMkLst>
            <pc:docMk/>
            <pc:sldMk cId="1928947465" sldId="359"/>
            <ac:spMk id="5" creationId="{3E0C6D4D-1A0F-48AC-36F7-30B88174DF21}"/>
          </ac:spMkLst>
        </pc:spChg>
        <pc:spChg chg="mod">
          <ac:chgData name="Samyuktha Rama" userId="b200f8d1385a8bc1" providerId="LiveId" clId="{28A267AD-C79B-4D34-AA3A-CF9E9B18B36A}" dt="2025-03-14T15:28:49.174" v="1836" actId="1076"/>
          <ac:spMkLst>
            <pc:docMk/>
            <pc:sldMk cId="1928947465" sldId="359"/>
            <ac:spMk id="7" creationId="{5CA40368-F7D0-C4B8-330A-94EEF49AB033}"/>
          </ac:spMkLst>
        </pc:spChg>
        <pc:spChg chg="del mod">
          <ac:chgData name="Samyuktha Rama" userId="b200f8d1385a8bc1" providerId="LiveId" clId="{28A267AD-C79B-4D34-AA3A-CF9E9B18B36A}" dt="2025-03-14T15:28:18.780" v="1828" actId="478"/>
          <ac:spMkLst>
            <pc:docMk/>
            <pc:sldMk cId="1928947465" sldId="359"/>
            <ac:spMk id="12" creationId="{3C05250C-AAB3-A8EF-3A39-82C0275591C2}"/>
          </ac:spMkLst>
        </pc:spChg>
      </pc:sldChg>
      <pc:sldChg chg="add del ord">
        <pc:chgData name="Samyuktha Rama" userId="b200f8d1385a8bc1" providerId="LiveId" clId="{28A267AD-C79B-4D34-AA3A-CF9E9B18B36A}" dt="2025-03-14T15:00:31.947" v="1592" actId="47"/>
        <pc:sldMkLst>
          <pc:docMk/>
          <pc:sldMk cId="4085627691" sldId="360"/>
        </pc:sldMkLst>
      </pc:sldChg>
      <pc:sldChg chg="addSp delSp modSp add del mod ord">
        <pc:chgData name="Samyuktha Rama" userId="b200f8d1385a8bc1" providerId="LiveId" clId="{28A267AD-C79B-4D34-AA3A-CF9E9B18B36A}" dt="2025-03-14T15:14:59.426" v="1677" actId="47"/>
        <pc:sldMkLst>
          <pc:docMk/>
          <pc:sldMk cId="2975180507" sldId="361"/>
        </pc:sldMkLst>
        <pc:spChg chg="add mod">
          <ac:chgData name="Samyuktha Rama" userId="b200f8d1385a8bc1" providerId="LiveId" clId="{28A267AD-C79B-4D34-AA3A-CF9E9B18B36A}" dt="2025-03-14T15:07:40.926" v="1638"/>
          <ac:spMkLst>
            <pc:docMk/>
            <pc:sldMk cId="2975180507" sldId="361"/>
            <ac:spMk id="2" creationId="{F56BBD4C-1CB7-C002-3607-EB4C907D54FA}"/>
          </ac:spMkLst>
        </pc:spChg>
        <pc:spChg chg="add">
          <ac:chgData name="Samyuktha Rama" userId="b200f8d1385a8bc1" providerId="LiveId" clId="{28A267AD-C79B-4D34-AA3A-CF9E9B18B36A}" dt="2025-03-14T15:08:08.653" v="1659"/>
          <ac:spMkLst>
            <pc:docMk/>
            <pc:sldMk cId="2975180507" sldId="361"/>
            <ac:spMk id="3" creationId="{B385BCAA-E6C7-B9E4-B6AC-681581F81759}"/>
          </ac:spMkLst>
        </pc:spChg>
        <pc:spChg chg="add del mod">
          <ac:chgData name="Samyuktha Rama" userId="b200f8d1385a8bc1" providerId="LiveId" clId="{28A267AD-C79B-4D34-AA3A-CF9E9B18B36A}" dt="2025-03-14T15:11:06.082" v="1670" actId="20577"/>
          <ac:spMkLst>
            <pc:docMk/>
            <pc:sldMk cId="2975180507" sldId="361"/>
            <ac:spMk id="5" creationId="{54C2DD25-4798-F96A-1614-8A2BEFEDF37D}"/>
          </ac:spMkLst>
        </pc:spChg>
        <pc:spChg chg="mod">
          <ac:chgData name="Samyuktha Rama" userId="b200f8d1385a8bc1" providerId="LiveId" clId="{28A267AD-C79B-4D34-AA3A-CF9E9B18B36A}" dt="2025-03-14T15:12:39.428" v="1671" actId="6549"/>
          <ac:spMkLst>
            <pc:docMk/>
            <pc:sldMk cId="2975180507" sldId="361"/>
            <ac:spMk id="7" creationId="{A1552B9A-2D46-1042-2AEF-3E5D4BE6AB8E}"/>
          </ac:spMkLst>
        </pc:spChg>
      </pc:sldChg>
      <pc:sldChg chg="addSp modSp add del mod">
        <pc:chgData name="Samyuktha Rama" userId="b200f8d1385a8bc1" providerId="LiveId" clId="{28A267AD-C79B-4D34-AA3A-CF9E9B18B36A}" dt="2025-03-14T15:16:28.503" v="1712" actId="47"/>
        <pc:sldMkLst>
          <pc:docMk/>
          <pc:sldMk cId="1077790437" sldId="362"/>
        </pc:sldMkLst>
        <pc:spChg chg="add mod">
          <ac:chgData name="Samyuktha Rama" userId="b200f8d1385a8bc1" providerId="LiveId" clId="{28A267AD-C79B-4D34-AA3A-CF9E9B18B36A}" dt="2025-03-14T15:14:49.963" v="1673" actId="767"/>
          <ac:spMkLst>
            <pc:docMk/>
            <pc:sldMk cId="1077790437" sldId="362"/>
            <ac:spMk id="2" creationId="{97745BF0-3D6A-CBE7-FBB4-164FBA215C81}"/>
          </ac:spMkLst>
        </pc:spChg>
        <pc:spChg chg="mod">
          <ac:chgData name="Samyuktha Rama" userId="b200f8d1385a8bc1" providerId="LiveId" clId="{28A267AD-C79B-4D34-AA3A-CF9E9B18B36A}" dt="2025-03-14T15:14:52.636" v="1675" actId="1076"/>
          <ac:spMkLst>
            <pc:docMk/>
            <pc:sldMk cId="1077790437" sldId="362"/>
            <ac:spMk id="7" creationId="{1E37D69B-0919-1A2E-7C9A-EF503850A18E}"/>
          </ac:spMkLst>
        </pc:spChg>
      </pc:sldChg>
      <pc:sldChg chg="addSp modSp add mod">
        <pc:chgData name="Samyuktha Rama" userId="b200f8d1385a8bc1" providerId="LiveId" clId="{28A267AD-C79B-4D34-AA3A-CF9E9B18B36A}" dt="2025-03-14T15:22:56.013" v="1723" actId="1076"/>
        <pc:sldMkLst>
          <pc:docMk/>
          <pc:sldMk cId="1874726289" sldId="363"/>
        </pc:sldMkLst>
        <pc:spChg chg="mod">
          <ac:chgData name="Samyuktha Rama" userId="b200f8d1385a8bc1" providerId="LiveId" clId="{28A267AD-C79B-4D34-AA3A-CF9E9B18B36A}" dt="2025-03-14T15:15:12.126" v="1689" actId="20577"/>
          <ac:spMkLst>
            <pc:docMk/>
            <pc:sldMk cId="1874726289" sldId="363"/>
            <ac:spMk id="5" creationId="{E35572D2-5CA2-266A-3173-032A486BF0AF}"/>
          </ac:spMkLst>
        </pc:spChg>
        <pc:spChg chg="mod">
          <ac:chgData name="Samyuktha Rama" userId="b200f8d1385a8bc1" providerId="LiveId" clId="{28A267AD-C79B-4D34-AA3A-CF9E9B18B36A}" dt="2025-03-14T15:22:49.120" v="1721" actId="14100"/>
          <ac:spMkLst>
            <pc:docMk/>
            <pc:sldMk cId="1874726289" sldId="363"/>
            <ac:spMk id="7" creationId="{A1F464E9-80CF-CB9B-66BD-001BF95E5DF8}"/>
          </ac:spMkLst>
        </pc:spChg>
        <pc:picChg chg="add mod">
          <ac:chgData name="Samyuktha Rama" userId="b200f8d1385a8bc1" providerId="LiveId" clId="{28A267AD-C79B-4D34-AA3A-CF9E9B18B36A}" dt="2025-03-14T15:22:56.013" v="1723" actId="1076"/>
          <ac:picMkLst>
            <pc:docMk/>
            <pc:sldMk cId="1874726289" sldId="363"/>
            <ac:picMk id="3" creationId="{301B5974-DB07-C059-3874-E1B57629C4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14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4D797CE1-B3BC-05B3-7EFB-77E24CA99EC4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5890576" y="50164"/>
            <a:ext cx="1226897" cy="41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DEA9A-3289-7724-A041-81BA7412446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88173" y="44451"/>
            <a:ext cx="430886" cy="421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9B430-F1A6-D15F-5325-A6ECC80544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448295" y="54435"/>
            <a:ext cx="606402" cy="4016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6F5E0-5700-9B75-900A-DACA5FE2B975}"/>
              </a:ext>
            </a:extLst>
          </p:cNvPr>
          <p:cNvCxnSpPr/>
          <p:nvPr userDrawn="1"/>
        </p:nvCxnSpPr>
        <p:spPr>
          <a:xfrm>
            <a:off x="727299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73529-812D-C430-F6D0-F29A1FE550F2}"/>
              </a:ext>
            </a:extLst>
          </p:cNvPr>
          <p:cNvCxnSpPr/>
          <p:nvPr userDrawn="1"/>
        </p:nvCxnSpPr>
        <p:spPr>
          <a:xfrm>
            <a:off x="832807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52" r:id="rId3"/>
    <p:sldLayoutId id="2147483653" r:id="rId4"/>
    <p:sldLayoutId id="2147483654" r:id="rId5"/>
    <p:sldLayoutId id="2147483668" r:id="rId6"/>
    <p:sldLayoutId id="2147483669" r:id="rId7"/>
    <p:sldLayoutId id="2147483670" r:id="rId8"/>
    <p:sldLayoutId id="2147483656" r:id="rId9"/>
    <p:sldLayoutId id="2147483657" r:id="rId10"/>
    <p:sldLayoutId id="2147483659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7EE478-C686-BEE8-D55A-706CA7E7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2" r="5562"/>
          <a:stretch/>
        </p:blipFill>
        <p:spPr>
          <a:xfrm>
            <a:off x="1426" y="0"/>
            <a:ext cx="9142574" cy="5143500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id="{813F2107-8C2D-9CA4-CD8E-ECCCD7EBECC8}"/>
              </a:ext>
            </a:extLst>
          </p:cNvPr>
          <p:cNvSpPr txBox="1"/>
          <p:nvPr/>
        </p:nvSpPr>
        <p:spPr>
          <a:xfrm>
            <a:off x="815783" y="2029565"/>
            <a:ext cx="7322985" cy="891584"/>
          </a:xfrm>
          <a:prstGeom prst="rect">
            <a:avLst/>
          </a:prstGeom>
          <a:noFill/>
          <a:ln w="0">
            <a:noFill/>
          </a:ln>
        </p:spPr>
        <p:txBody>
          <a:bodyPr lIns="68580" tIns="34290" rIns="68580" bIns="3429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BLOOD GROUP DETECTION BASED ON FINGERPRINT</a:t>
            </a:r>
          </a:p>
          <a:p>
            <a:pPr>
              <a:lnSpc>
                <a:spcPct val="90000"/>
              </a:lnSpc>
            </a:pPr>
            <a:endParaRPr lang="en-US" sz="2400" b="1" spc="-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60471F-132C-DC05-DF57-C57BF5F94F99}"/>
              </a:ext>
            </a:extLst>
          </p:cNvPr>
          <p:cNvSpPr/>
          <p:nvPr/>
        </p:nvSpPr>
        <p:spPr>
          <a:xfrm>
            <a:off x="815783" y="719065"/>
            <a:ext cx="2988527" cy="8713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7F1DD211-B5CE-B07E-185D-B2D660A882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617" y="1028872"/>
            <a:ext cx="1050529" cy="29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B16EB-4021-3DAD-87D7-8AADDA33F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266" y="926223"/>
            <a:ext cx="485958" cy="47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53CE-6B63-17CC-854E-76FF40B12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163" y="926223"/>
            <a:ext cx="599270" cy="3968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E5AE47-CF4D-55BD-80ED-4ABE05325878}"/>
              </a:ext>
            </a:extLst>
          </p:cNvPr>
          <p:cNvCxnSpPr/>
          <p:nvPr/>
        </p:nvCxnSpPr>
        <p:spPr>
          <a:xfrm>
            <a:off x="2115014" y="916997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E501B5-345A-EB93-5880-D723D37DD07C}"/>
              </a:ext>
            </a:extLst>
          </p:cNvPr>
          <p:cNvCxnSpPr/>
          <p:nvPr/>
        </p:nvCxnSpPr>
        <p:spPr>
          <a:xfrm>
            <a:off x="2860349" y="938261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88EE61-2242-CA77-5668-E4432A881B62}"/>
              </a:ext>
            </a:extLst>
          </p:cNvPr>
          <p:cNvSpPr txBox="1"/>
          <p:nvPr/>
        </p:nvSpPr>
        <p:spPr>
          <a:xfrm>
            <a:off x="5952324" y="3116640"/>
            <a:ext cx="3524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Samyuktha Rama</a:t>
            </a:r>
          </a:p>
          <a:p>
            <a:r>
              <a:rPr lang="en-IN" sz="16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Sabbidi</a:t>
            </a:r>
            <a:r>
              <a:rPr lang="en-IN" sz="16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Snehalatha</a:t>
            </a:r>
            <a:endParaRPr lang="en-IN" sz="16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Racharla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Vishwas</a:t>
            </a:r>
            <a:endParaRPr lang="en-IN" sz="16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B66C612A-B5D8-E9A9-2810-EFB4C1EF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113" y="1726313"/>
            <a:ext cx="3224771" cy="3224771"/>
          </a:xfrm>
          <a:prstGeom prst="rect">
            <a:avLst/>
          </a:prstGeom>
        </p:spPr>
      </p:pic>
      <p:pic>
        <p:nvPicPr>
          <p:cNvPr id="10" name="Picture 9" descr="A screenshot of a fingerprint scan&#10;&#10;AI-generated content may be incorrect.">
            <a:extLst>
              <a:ext uri="{FF2B5EF4-FFF2-40B4-BE49-F238E27FC236}">
                <a16:creationId xmlns:a16="http://schemas.microsoft.com/office/drawing/2014/main" id="{98675EF1-261C-BCEA-66D8-B6C9E9A4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747"/>
          <a:stretch/>
        </p:blipFill>
        <p:spPr>
          <a:xfrm>
            <a:off x="509176" y="1812728"/>
            <a:ext cx="4066781" cy="283021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EA2B5B-2D2B-C96C-7225-48A26ECBAD4E}"/>
              </a:ext>
            </a:extLst>
          </p:cNvPr>
          <p:cNvCxnSpPr/>
          <p:nvPr/>
        </p:nvCxnSpPr>
        <p:spPr>
          <a:xfrm>
            <a:off x="4742562" y="1086331"/>
            <a:ext cx="0" cy="378569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1BBC90-9B76-A2AF-C1E8-573E08F2F30C}"/>
              </a:ext>
            </a:extLst>
          </p:cNvPr>
          <p:cNvSpPr txBox="1"/>
          <p:nvPr/>
        </p:nvSpPr>
        <p:spPr>
          <a:xfrm>
            <a:off x="556819" y="1086331"/>
            <a:ext cx="385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519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Case1:</a:t>
            </a:r>
          </a:p>
          <a:p>
            <a:r>
              <a:rPr lang="en-US" dirty="0">
                <a:solidFill>
                  <a:srgbClr val="8519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Finger print image giving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6AD80-3EF8-663A-A56C-517819AFF869}"/>
              </a:ext>
            </a:extLst>
          </p:cNvPr>
          <p:cNvSpPr txBox="1"/>
          <p:nvPr/>
        </p:nvSpPr>
        <p:spPr>
          <a:xfrm>
            <a:off x="5075773" y="1086331"/>
            <a:ext cx="3287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519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Case2:</a:t>
            </a:r>
          </a:p>
          <a:p>
            <a:r>
              <a:rPr lang="en-US" dirty="0">
                <a:solidFill>
                  <a:srgbClr val="8519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Non-Fingerprint image throws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FF510-C132-3499-9AF5-68AE1258A0D6}"/>
              </a:ext>
            </a:extLst>
          </p:cNvPr>
          <p:cNvSpPr txBox="1"/>
          <p:nvPr/>
        </p:nvSpPr>
        <p:spPr>
          <a:xfrm>
            <a:off x="556819" y="676965"/>
            <a:ext cx="508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image is a fingerprint or not and giving prediction</a:t>
            </a:r>
            <a:endParaRPr lang="en-IN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08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41897-B3C2-0D67-081F-4AECE6132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572D2-5CA2-266A-3173-032A486B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8" y="644983"/>
            <a:ext cx="8520600" cy="572700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9484E-7FD3-5E0A-AB1B-7B2E184B1D55}"/>
              </a:ext>
            </a:extLst>
          </p:cNvPr>
          <p:cNvSpPr txBox="1"/>
          <p:nvPr/>
        </p:nvSpPr>
        <p:spPr>
          <a:xfrm>
            <a:off x="311700" y="1174530"/>
            <a:ext cx="827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464E9-80CF-CB9B-66BD-001BF95E5DF8}"/>
              </a:ext>
            </a:extLst>
          </p:cNvPr>
          <p:cNvSpPr txBox="1"/>
          <p:nvPr/>
        </p:nvSpPr>
        <p:spPr>
          <a:xfrm>
            <a:off x="449317" y="1319356"/>
            <a:ext cx="4067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a non-invasive, faster alternative to traditional blood group detection using fingerprints and CNNs.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improve emergency medical care by enabling quick blood type identification.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Beyond healthcare, the technology has potential in secure identity verification and low resource settings.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in deep learning will enhance the system's accuracy and efficiency over time. </a:t>
            </a:r>
          </a:p>
        </p:txBody>
      </p:sp>
      <p:pic>
        <p:nvPicPr>
          <p:cNvPr id="3" name="Picture 2" descr="A fingerprint scanning with a pen&#10;&#10;AI-generated content may be incorrect.">
            <a:extLst>
              <a:ext uri="{FF2B5EF4-FFF2-40B4-BE49-F238E27FC236}">
                <a16:creationId xmlns:a16="http://schemas.microsoft.com/office/drawing/2014/main" id="{301B5974-DB07-C059-3874-E1B57629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289" y="817879"/>
            <a:ext cx="3820183" cy="38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26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371653C-5A59-55AF-7592-1B7D2CA0BEA9}"/>
              </a:ext>
            </a:extLst>
          </p:cNvPr>
          <p:cNvSpPr txBox="1"/>
          <p:nvPr/>
        </p:nvSpPr>
        <p:spPr>
          <a:xfrm>
            <a:off x="3166669" y="2193074"/>
            <a:ext cx="2810662" cy="466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you...!</a:t>
            </a:r>
          </a:p>
        </p:txBody>
      </p:sp>
    </p:spTree>
    <p:extLst>
      <p:ext uri="{BB962C8B-B14F-4D97-AF65-F5344CB8AC3E}">
        <p14:creationId xmlns:p14="http://schemas.microsoft.com/office/powerpoint/2010/main" val="325770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8" y="644983"/>
            <a:ext cx="8520600" cy="572700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AEF5B-D4D4-1F6E-E4D6-77D620BC8FAC}"/>
              </a:ext>
            </a:extLst>
          </p:cNvPr>
          <p:cNvSpPr txBox="1"/>
          <p:nvPr/>
        </p:nvSpPr>
        <p:spPr>
          <a:xfrm>
            <a:off x="311700" y="1174530"/>
            <a:ext cx="827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1B3D7-49CE-2F57-DB33-FF57C222BB2A}"/>
              </a:ext>
            </a:extLst>
          </p:cNvPr>
          <p:cNvSpPr txBox="1"/>
          <p:nvPr/>
        </p:nvSpPr>
        <p:spPr>
          <a:xfrm>
            <a:off x="559676" y="1174530"/>
            <a:ext cx="78118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ethodology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 Preprocessing</a:t>
            </a:r>
          </a:p>
          <a:p>
            <a:pPr lvl="8"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Model Architecture</a:t>
            </a:r>
          </a:p>
          <a:p>
            <a:pPr lvl="8"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Model Training </a:t>
            </a:r>
          </a:p>
          <a:p>
            <a:pPr lvl="8"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 Validation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lvl="8" algn="just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9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30810-19E0-E8B3-29F7-FB01F44B5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68CC8C-7BC6-1CC3-B28E-E26992EC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8" y="644983"/>
            <a:ext cx="8520600" cy="572700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F2164-BFE3-C5AB-2462-EC0CBBB5C434}"/>
              </a:ext>
            </a:extLst>
          </p:cNvPr>
          <p:cNvSpPr txBox="1"/>
          <p:nvPr/>
        </p:nvSpPr>
        <p:spPr>
          <a:xfrm>
            <a:off x="311700" y="1174530"/>
            <a:ext cx="827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CD0E7-D630-D263-3F18-14CEB272E0FE}"/>
              </a:ext>
            </a:extLst>
          </p:cNvPr>
          <p:cNvSpPr txBox="1"/>
          <p:nvPr/>
        </p:nvSpPr>
        <p:spPr>
          <a:xfrm>
            <a:off x="472966" y="1213185"/>
            <a:ext cx="46823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group identification is essential in medical and forensic fields, but traditional methods can be slow and invasive. Recent research explores fingerprint analysis as a non-invasive, faster alternative.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investigate whether fingerprint patterns can be linked to blood group types, offering a quicker and more accessible method for blood group detection.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blood groups via fingerprints could enhance emergency medicine, forensic investigations, and situations where rapid blood type identification is critical.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fingerprint on a circuit board&#10;&#10;AI-generated content may be incorrect.">
            <a:extLst>
              <a:ext uri="{FF2B5EF4-FFF2-40B4-BE49-F238E27FC236}">
                <a16:creationId xmlns:a16="http://schemas.microsoft.com/office/drawing/2014/main" id="{5FAA501A-B99D-7257-9F29-31D74A1E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90" y="1213185"/>
            <a:ext cx="3155074" cy="31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3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26C46-0DC3-3854-0F20-75745B815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E38E37-A9FE-6C45-F36C-EAE59839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8" y="644983"/>
            <a:ext cx="8520600" cy="572700"/>
          </a:xfrm>
        </p:spPr>
        <p:txBody>
          <a:bodyPr/>
          <a:lstStyle/>
          <a:p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3BA32-066D-B9FA-F09D-B391F37E8D0A}"/>
              </a:ext>
            </a:extLst>
          </p:cNvPr>
          <p:cNvSpPr txBox="1"/>
          <p:nvPr/>
        </p:nvSpPr>
        <p:spPr>
          <a:xfrm>
            <a:off x="311700" y="1174530"/>
            <a:ext cx="827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34F9D-FB66-3813-86C5-1C7EA061E02D}"/>
              </a:ext>
            </a:extLst>
          </p:cNvPr>
          <p:cNvSpPr txBox="1"/>
          <p:nvPr/>
        </p:nvSpPr>
        <p:spPr>
          <a:xfrm>
            <a:off x="559676" y="1174530"/>
            <a:ext cx="7811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AFE5FC-4729-A3E8-E3D9-92464217D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26352"/>
              </p:ext>
            </p:extLst>
          </p:nvPr>
        </p:nvGraphicFramePr>
        <p:xfrm>
          <a:off x="383135" y="1391481"/>
          <a:ext cx="8364591" cy="29125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48796">
                  <a:extLst>
                    <a:ext uri="{9D8B030D-6E8A-4147-A177-3AD203B41FA5}">
                      <a16:colId xmlns:a16="http://schemas.microsoft.com/office/drawing/2014/main" val="407574838"/>
                    </a:ext>
                  </a:extLst>
                </a:gridCol>
                <a:gridCol w="2435772">
                  <a:extLst>
                    <a:ext uri="{9D8B030D-6E8A-4147-A177-3AD203B41FA5}">
                      <a16:colId xmlns:a16="http://schemas.microsoft.com/office/drawing/2014/main" val="3560537720"/>
                    </a:ext>
                  </a:extLst>
                </a:gridCol>
                <a:gridCol w="3080023">
                  <a:extLst>
                    <a:ext uri="{9D8B030D-6E8A-4147-A177-3AD203B41FA5}">
                      <a16:colId xmlns:a16="http://schemas.microsoft.com/office/drawing/2014/main" val="3899370344"/>
                    </a:ext>
                  </a:extLst>
                </a:gridCol>
              </a:tblGrid>
              <a:tr h="43342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890370"/>
                  </a:ext>
                </a:extLst>
              </a:tr>
              <a:tr h="2479077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Traditional methods of blood group testing are time-consuming, invasive, and require specialized equipment and trained personnel.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emergency situations, there may be insufficient time to perform blood tests, and quick access to blood type information is essential.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 is a demand for a faster, non-invasive method to determine blood group, especially in critical environments such as hospitals, accident scenes, and disaster relief efforts.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Fingerprints are unique to individuals, and their patterns could potentially hold correlations to a person’s blood group.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a reliable link between fingerprints and blood group can be established, it could enable faster identification in various emergency and forensic scenarios.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816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0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B02C9-A1DE-20BA-BC4E-7CCDE823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0C1A96-981D-BD14-1DBA-912672A9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8" y="644983"/>
            <a:ext cx="8520600" cy="572700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ethodology</a:t>
            </a:r>
            <a:endParaRPr lang="en-IN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B857A-C299-B610-DAF6-29B99907CC7A}"/>
              </a:ext>
            </a:extLst>
          </p:cNvPr>
          <p:cNvSpPr txBox="1"/>
          <p:nvPr/>
        </p:nvSpPr>
        <p:spPr>
          <a:xfrm>
            <a:off x="311700" y="1174530"/>
            <a:ext cx="827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00A7A-02C9-2813-D8D1-AF0454F95353}"/>
              </a:ext>
            </a:extLst>
          </p:cNvPr>
          <p:cNvSpPr txBox="1"/>
          <p:nvPr/>
        </p:nvSpPr>
        <p:spPr>
          <a:xfrm>
            <a:off x="390526" y="1174531"/>
            <a:ext cx="8362945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Collect fingerprint samples and their corresponding blood group information.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Clean and standardize the fingerprint images for accurate analysis.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Extract key features such as minutiae points and ridge patterns from fingerprints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a CNN model to correlate fingerprint features with blood groups.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 the model with the model design.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Validate the model accuracy.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and Evaluation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Assess the model’s performance in real-world scenarios to ensure its effectiveness.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10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2EF0B-540E-9F0D-C025-0AEA5779A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B214CC-C7C4-0B35-985D-C94FDDE30F25}"/>
              </a:ext>
            </a:extLst>
          </p:cNvPr>
          <p:cNvSpPr txBox="1"/>
          <p:nvPr/>
        </p:nvSpPr>
        <p:spPr>
          <a:xfrm>
            <a:off x="311700" y="1174530"/>
            <a:ext cx="827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5939F-FFF6-C026-FD54-BFC292FE764A}"/>
              </a:ext>
            </a:extLst>
          </p:cNvPr>
          <p:cNvSpPr txBox="1"/>
          <p:nvPr/>
        </p:nvSpPr>
        <p:spPr>
          <a:xfrm>
            <a:off x="559676" y="831803"/>
            <a:ext cx="7772400" cy="52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consists of fingerprint images labeled by blood groups. Images are organized into folders named after each blood group.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</a:p>
          <a:p>
            <a:pPr marL="285750" lvl="8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 Conversion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Images are loaded in grayscale using OpenCV.</a:t>
            </a:r>
          </a:p>
          <a:p>
            <a:pPr marL="285750" lvl="8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Resizing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Uniform resizing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nxn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pixels.</a:t>
            </a:r>
          </a:p>
          <a:p>
            <a:pPr marL="285750" lvl="8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values are normalized.</a:t>
            </a:r>
          </a:p>
          <a:p>
            <a:pPr marL="285750" lvl="8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Blood group labels are mapped to integers.</a:t>
            </a:r>
          </a:p>
          <a:p>
            <a:pPr marL="285750" lvl="8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Labels are converted into one-hot encoded vectors.</a:t>
            </a:r>
          </a:p>
          <a:p>
            <a:pPr marL="285750" lvl="8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Training (80%) and Testing (20%) dataset split.</a:t>
            </a:r>
          </a:p>
          <a:p>
            <a:pPr marL="285750" lvl="8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Prepare the dataset for efficient CNN model training.</a:t>
            </a:r>
          </a:p>
          <a:p>
            <a:pPr algn="just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63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98413-D5C1-A148-9F9C-8F5B7DB6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C6BF06D-C6A1-021F-3613-55F3DD15BB09}"/>
              </a:ext>
            </a:extLst>
          </p:cNvPr>
          <p:cNvSpPr txBox="1"/>
          <p:nvPr/>
        </p:nvSpPr>
        <p:spPr>
          <a:xfrm>
            <a:off x="311700" y="1174530"/>
            <a:ext cx="827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BB6FA-022C-7773-4927-8631CA11368B}"/>
              </a:ext>
            </a:extLst>
          </p:cNvPr>
          <p:cNvSpPr txBox="1"/>
          <p:nvPr/>
        </p:nvSpPr>
        <p:spPr>
          <a:xfrm>
            <a:off x="559676" y="1174530"/>
            <a:ext cx="7811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1B5FD62-BA6D-2BFA-E6C3-B1B9CA69A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676" y="889238"/>
            <a:ext cx="8164415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uses a Convolutional Neural Network (CNN) to classify blood groups from fingerprint images.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architecture includes multiple layers: </a:t>
            </a:r>
          </a:p>
          <a:p>
            <a:pPr lvl="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Conv2D layers (32, 64, and 128 filters) with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for feature extraction.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ii. MaxPooling2D layers (2x2) to reduce spatial dimensions.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iii. Flatten layer to convert 2D features into 1D.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iv. A Dense layer (128 units) to integrate features.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v. A Dropout layer (0.5) to prevent overfitting.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vi. A final Dense layer (8 units,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to output probabilities for blood groups.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4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4B08-DC99-25BA-0FA1-F86A62031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A40368-F7D0-C4B8-330A-94EEF49AB033}"/>
              </a:ext>
            </a:extLst>
          </p:cNvPr>
          <p:cNvSpPr txBox="1"/>
          <p:nvPr/>
        </p:nvSpPr>
        <p:spPr>
          <a:xfrm>
            <a:off x="522399" y="605923"/>
            <a:ext cx="8258994" cy="39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is compiled with the Adam optimizer, categorical cross-entropy loss, and accuracy as the evaluation metric.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trained for 10 epochs with a batch size of 32, using 80% of the data for training and 20% for validation.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trained model is saved for future use.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includes preprocessing steps such as grayscale conversion, Gaussian blur, and Canny edge detection to ensure the image is a valid fingerprint before classification.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 Conversion: Converts images to grayscale to highlight ridge details.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Reduction: Applies Gaussian blur to remove noise.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Detection: Uses Canny edge detection to identify ridge patterns.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Pixel Percentage: Sets a threshold of 5-20% edge pixels to ensure sufficient ridge structure.</a:t>
            </a:r>
          </a:p>
        </p:txBody>
      </p:sp>
    </p:spTree>
    <p:extLst>
      <p:ext uri="{BB962C8B-B14F-4D97-AF65-F5344CB8AC3E}">
        <p14:creationId xmlns:p14="http://schemas.microsoft.com/office/powerpoint/2010/main" val="1928947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519667"/>
            <a:ext cx="8520600" cy="572700"/>
          </a:xfrm>
        </p:spPr>
        <p:txBody>
          <a:bodyPr/>
          <a:lstStyle/>
          <a:p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group detection&#10;&#10;AI-generated content may be incorrect.">
            <a:extLst>
              <a:ext uri="{FF2B5EF4-FFF2-40B4-BE49-F238E27FC236}">
                <a16:creationId xmlns:a16="http://schemas.microsoft.com/office/drawing/2014/main" id="{3B0976C0-D0A5-ACFF-D2DA-9DB8ED83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8" y="1275114"/>
            <a:ext cx="3470021" cy="146808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1EB085-FBAF-2117-E068-86CACE926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8" y="2923753"/>
            <a:ext cx="4471443" cy="17000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B5D50E-8797-B71C-216A-716315A246AC}"/>
              </a:ext>
            </a:extLst>
          </p:cNvPr>
          <p:cNvCxnSpPr>
            <a:cxnSpLocks/>
          </p:cNvCxnSpPr>
          <p:nvPr/>
        </p:nvCxnSpPr>
        <p:spPr>
          <a:xfrm>
            <a:off x="4043857" y="2119669"/>
            <a:ext cx="1081856" cy="17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6774FA-D704-1569-7BAA-20AE72A4B640}"/>
              </a:ext>
            </a:extLst>
          </p:cNvPr>
          <p:cNvSpPr txBox="1"/>
          <p:nvPr/>
        </p:nvSpPr>
        <p:spPr>
          <a:xfrm>
            <a:off x="5218386" y="1974456"/>
            <a:ext cx="178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Design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DE42F8-B7F7-6532-C47F-E84BA2494721}"/>
              </a:ext>
            </a:extLst>
          </p:cNvPr>
          <p:cNvCxnSpPr>
            <a:cxnSpLocks/>
          </p:cNvCxnSpPr>
          <p:nvPr/>
        </p:nvCxnSpPr>
        <p:spPr>
          <a:xfrm>
            <a:off x="2845676" y="3787555"/>
            <a:ext cx="30624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D34527-C6AD-8F62-CA03-B3CEDA0F695A}"/>
              </a:ext>
            </a:extLst>
          </p:cNvPr>
          <p:cNvSpPr txBox="1"/>
          <p:nvPr/>
        </p:nvSpPr>
        <p:spPr>
          <a:xfrm>
            <a:off x="6027975" y="3518016"/>
            <a:ext cx="19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Uploading image to know blood group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A647FF-D402-316F-576A-7A282D2F994B}"/>
              </a:ext>
            </a:extLst>
          </p:cNvPr>
          <p:cNvSpPr/>
          <p:nvPr/>
        </p:nvSpPr>
        <p:spPr>
          <a:xfrm>
            <a:off x="5218386" y="2009157"/>
            <a:ext cx="1379483" cy="273075"/>
          </a:xfrm>
          <a:prstGeom prst="rect">
            <a:avLst/>
          </a:prstGeom>
          <a:noFill/>
          <a:ln>
            <a:solidFill>
              <a:srgbClr val="FFC6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A4560-1232-7E41-CEED-2AE91E2D2CE5}"/>
              </a:ext>
            </a:extLst>
          </p:cNvPr>
          <p:cNvSpPr/>
          <p:nvPr/>
        </p:nvSpPr>
        <p:spPr>
          <a:xfrm>
            <a:off x="6027975" y="3533877"/>
            <a:ext cx="1823253" cy="507355"/>
          </a:xfrm>
          <a:prstGeom prst="rect">
            <a:avLst/>
          </a:prstGeom>
          <a:noFill/>
          <a:ln>
            <a:solidFill>
              <a:srgbClr val="FFC6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0779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814</Words>
  <Application>Microsoft Office PowerPoint</Application>
  <PresentationFormat>On-screen Show (16:9)</PresentationFormat>
  <Paragraphs>96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Simple Light</vt:lpstr>
      <vt:lpstr>PowerPoint Presentation</vt:lpstr>
      <vt:lpstr>Contents</vt:lpstr>
      <vt:lpstr>Introduction</vt:lpstr>
      <vt:lpstr>Problem Statement</vt:lpstr>
      <vt:lpstr>Methodology</vt:lpstr>
      <vt:lpstr>PowerPoint Presentation</vt:lpstr>
      <vt:lpstr>PowerPoint Presentation</vt:lpstr>
      <vt:lpstr>PowerPoint Presentation</vt:lpstr>
      <vt:lpstr>Results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Samyuktha Rama</cp:lastModifiedBy>
  <cp:revision>10</cp:revision>
  <dcterms:modified xsi:type="dcterms:W3CDTF">2025-03-14T15:47:00Z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